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1" r:id="rId2"/>
    <p:sldId id="280" r:id="rId3"/>
    <p:sldId id="262" r:id="rId4"/>
    <p:sldId id="2147473128" r:id="rId5"/>
    <p:sldId id="273" r:id="rId6"/>
    <p:sldId id="2147473129" r:id="rId7"/>
    <p:sldId id="279" r:id="rId8"/>
    <p:sldId id="312" r:id="rId9"/>
    <p:sldId id="2147473150" r:id="rId10"/>
    <p:sldId id="2147473132" r:id="rId11"/>
    <p:sldId id="2147473147" r:id="rId12"/>
    <p:sldId id="2147473148" r:id="rId13"/>
    <p:sldId id="2147473149" r:id="rId14"/>
    <p:sldId id="2147473127" r:id="rId15"/>
    <p:sldId id="277" r:id="rId16"/>
    <p:sldId id="315" r:id="rId17"/>
    <p:sldId id="2147473126" r:id="rId18"/>
    <p:sldId id="2147473121" r:id="rId19"/>
    <p:sldId id="2147473120" r:id="rId20"/>
    <p:sldId id="2147473124" r:id="rId21"/>
    <p:sldId id="318" r:id="rId22"/>
    <p:sldId id="256" r:id="rId23"/>
    <p:sldId id="317" r:id="rId24"/>
    <p:sldId id="313" r:id="rId25"/>
    <p:sldId id="314" r:id="rId26"/>
    <p:sldId id="2147473122" r:id="rId27"/>
    <p:sldId id="2147473125" r:id="rId28"/>
    <p:sldId id="2147473130" r:id="rId29"/>
    <p:sldId id="2147473123" r:id="rId30"/>
    <p:sldId id="2147473131" r:id="rId31"/>
  </p:sldIdLst>
  <p:sldSz cx="12192000" cy="6858000"/>
  <p:notesSz cx="6805613" cy="9944100"/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200"/>
    <a:srgbClr val="F7EAC9"/>
    <a:srgbClr val="A1565C"/>
    <a:srgbClr val="EBCB79"/>
    <a:srgbClr val="341322"/>
    <a:srgbClr val="EBC369"/>
    <a:srgbClr val="3B1A28"/>
    <a:srgbClr val="1C6D46"/>
    <a:srgbClr val="F0E5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8" autoAdjust="0"/>
    <p:restoredTop sz="83535" autoAdjust="0"/>
  </p:normalViewPr>
  <p:slideViewPr>
    <p:cSldViewPr snapToGrid="0" showGuides="1">
      <p:cViewPr varScale="1">
        <p:scale>
          <a:sx n="89" d="100"/>
          <a:sy n="89" d="100"/>
        </p:scale>
        <p:origin x="1506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34" d="100"/>
          <a:sy n="134" d="100"/>
        </p:scale>
        <p:origin x="357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8391F0B-0377-5FA9-2D5F-6106E763BD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B10331-EC15-0DF1-8C15-DD8931D513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107D7-1903-7642-82E9-3F83AA841423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B9B447-DF6A-C97F-5629-8D208B851E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2AC7A-E13B-E8A8-30C5-D36DA7D0F0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02859D-750C-D74A-99C5-8F076524451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03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33733-78D0-2144-A9B2-2A9469537082}" type="datetimeFigureOut">
              <a:t>24-03-2026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692A8-2EE4-384D-AE03-DD1E96F20CB3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7054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92A8-2EE4-384D-AE03-DD1E96F20C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07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0CC44-AA05-6FE7-218E-0797C3439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766778-F408-C822-2FAD-B58E3C1A24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A69BBA-4BEE-B213-5439-06C514FE2A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954B5-3494-4F24-711C-6A0A16748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92A8-2EE4-384D-AE03-DD1E96F20CB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79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1" i="1" dirty="0"/>
              <a:t>FAKTA om medlemsråd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/>
              <a:t>Medlemsrådet skal bestå af minimum tre medlemsvalgte.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/>
              <a:t>Medlemsrådene viderefører mange opgaver fra butiksbestyrelserne (titel ændret i 2025), men med en mere fleksibel og uformel struktur. Nye opgaver tilknyttes ligeledes også medlemsrådet rammer.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/>
              <a:t>Medlemsrådene planlægger selv deres møder og aktiviteter inden for vedtægtsrammen.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/>
              <a:t>Fokus er på:</a:t>
            </a:r>
          </a:p>
          <a:p>
            <a:pPr marL="1085850" lvl="1" indent="-285750">
              <a:buFont typeface="Arial" panose="020B0604020202020204" pitchFamily="34" charset="0"/>
              <a:buChar char="•"/>
            </a:pPr>
            <a:r>
              <a:rPr lang="da-DK" sz="1800" dirty="0"/>
              <a:t>De lokale medlemmer</a:t>
            </a:r>
          </a:p>
          <a:p>
            <a:pPr marL="1085850" lvl="1" indent="-285750">
              <a:buFont typeface="Arial" panose="020B0604020202020204" pitchFamily="34" charset="0"/>
              <a:buChar char="•"/>
            </a:pPr>
            <a:r>
              <a:rPr lang="da-DK" sz="1800" dirty="0"/>
              <a:t>Foreningens strategi og mærkesager</a:t>
            </a:r>
          </a:p>
          <a:p>
            <a:pPr marL="1085850" lvl="1" indent="-285750">
              <a:buFont typeface="Arial" panose="020B0604020202020204" pitchFamily="34" charset="0"/>
              <a:buChar char="•"/>
            </a:pPr>
            <a:r>
              <a:rPr lang="da-DK" sz="1800" dirty="0"/>
              <a:t>Lokale initiativer og interesser</a:t>
            </a:r>
            <a:endParaRPr lang="en-US" sz="1800" dirty="0"/>
          </a:p>
          <a:p>
            <a:endParaRPr lang="da-DK" dirty="0"/>
          </a:p>
          <a:p>
            <a:r>
              <a:rPr lang="da-DK" b="1" dirty="0"/>
              <a:t>Ifølge vedtægterne skal medlemsrådene: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Styrke lokalt engagement og forankring omkring butikkerne.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Sikre medlemmernes indflydelse i Foreningen Coop amba, bl.a. gennem valg til landsrådet.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Oplyse lokalt om foreningen og dens værditilbud lokalt.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Være ambassadører for medlemmer og interessenter.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Understøtte Coop-familiens mærkesager.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Sætte lokale mærkesager på dagsordenen.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Skabe engagement om Foreningens kampagner vedr. mærkesager.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Mulig handlinger og aktiviteter som løser opgaven, planlægges lokalt.</a:t>
            </a:r>
            <a:endParaRPr lang="en-US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92A8-2EE4-384D-AE03-DD1E96F20CB3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305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07292-F8A2-04A7-C0FA-8E7878FF84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4444" y="2002310"/>
            <a:ext cx="9644062" cy="2853379"/>
          </a:xfrm>
        </p:spPr>
        <p:txBody>
          <a:bodyPr anchor="ctr">
            <a:normAutofit/>
          </a:bodyPr>
          <a:lstStyle>
            <a:lvl1pPr algn="ctr">
              <a:defRPr sz="75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præsentationstitel</a:t>
            </a:r>
            <a:endParaRPr lang="da-DK" dirty="0"/>
          </a:p>
        </p:txBody>
      </p:sp>
      <p:grpSp>
        <p:nvGrpSpPr>
          <p:cNvPr id="5" name="Graphic 3">
            <a:extLst>
              <a:ext uri="{FF2B5EF4-FFF2-40B4-BE49-F238E27FC236}">
                <a16:creationId xmlns:a16="http://schemas.microsoft.com/office/drawing/2014/main" id="{3B61BD14-B383-DFAE-6A49-5BB15387EC3D}"/>
              </a:ext>
            </a:extLst>
          </p:cNvPr>
          <p:cNvGrpSpPr/>
          <p:nvPr/>
        </p:nvGrpSpPr>
        <p:grpSpPr>
          <a:xfrm>
            <a:off x="5473772" y="311151"/>
            <a:ext cx="1229669" cy="683446"/>
            <a:chOff x="5149024" y="311150"/>
            <a:chExt cx="1889379" cy="105011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26BD6A9-6DB7-5D84-2FC4-1F1B6653AF20}"/>
                </a:ext>
              </a:extLst>
            </p:cNvPr>
            <p:cNvSpPr/>
            <p:nvPr/>
          </p:nvSpPr>
          <p:spPr>
            <a:xfrm>
              <a:off x="5756529" y="1194504"/>
              <a:ext cx="669512" cy="166756"/>
            </a:xfrm>
            <a:custGeom>
              <a:avLst/>
              <a:gdLst>
                <a:gd name="connsiteX0" fmla="*/ 606171 w 669512"/>
                <a:gd name="connsiteY0" fmla="*/ 111108 h 166756"/>
                <a:gd name="connsiteX1" fmla="*/ 632555 w 669512"/>
                <a:gd name="connsiteY1" fmla="*/ 116521 h 166756"/>
                <a:gd name="connsiteX2" fmla="*/ 603313 w 669512"/>
                <a:gd name="connsiteY2" fmla="*/ 143491 h 166756"/>
                <a:gd name="connsiteX3" fmla="*/ 585216 w 669512"/>
                <a:gd name="connsiteY3" fmla="*/ 127727 h 166756"/>
                <a:gd name="connsiteX4" fmla="*/ 606171 w 669512"/>
                <a:gd name="connsiteY4" fmla="*/ 111013 h 166756"/>
                <a:gd name="connsiteX5" fmla="*/ 633222 w 669512"/>
                <a:gd name="connsiteY5" fmla="*/ 160394 h 166756"/>
                <a:gd name="connsiteX6" fmla="*/ 637222 w 669512"/>
                <a:gd name="connsiteY6" fmla="*/ 164383 h 166756"/>
                <a:gd name="connsiteX7" fmla="*/ 665512 w 669512"/>
                <a:gd name="connsiteY7" fmla="*/ 164383 h 166756"/>
                <a:gd name="connsiteX8" fmla="*/ 669512 w 669512"/>
                <a:gd name="connsiteY8" fmla="*/ 160394 h 166756"/>
                <a:gd name="connsiteX9" fmla="*/ 669512 w 669512"/>
                <a:gd name="connsiteY9" fmla="*/ 93729 h 166756"/>
                <a:gd name="connsiteX10" fmla="*/ 612267 w 669512"/>
                <a:gd name="connsiteY10" fmla="*/ 44158 h 166756"/>
                <a:gd name="connsiteX11" fmla="*/ 562356 w 669512"/>
                <a:gd name="connsiteY11" fmla="*/ 54509 h 166756"/>
                <a:gd name="connsiteX12" fmla="*/ 560451 w 669512"/>
                <a:gd name="connsiteY12" fmla="*/ 59637 h 166756"/>
                <a:gd name="connsiteX13" fmla="*/ 565404 w 669512"/>
                <a:gd name="connsiteY13" fmla="*/ 74167 h 166756"/>
                <a:gd name="connsiteX14" fmla="*/ 570547 w 669512"/>
                <a:gd name="connsiteY14" fmla="*/ 76066 h 166756"/>
                <a:gd name="connsiteX15" fmla="*/ 602837 w 669512"/>
                <a:gd name="connsiteY15" fmla="*/ 69704 h 166756"/>
                <a:gd name="connsiteX16" fmla="*/ 632555 w 669512"/>
                <a:gd name="connsiteY16" fmla="*/ 94584 h 166756"/>
                <a:gd name="connsiteX17" fmla="*/ 632555 w 669512"/>
                <a:gd name="connsiteY17" fmla="*/ 98098 h 166756"/>
                <a:gd name="connsiteX18" fmla="*/ 599313 w 669512"/>
                <a:gd name="connsiteY18" fmla="*/ 91735 h 166756"/>
                <a:gd name="connsiteX19" fmla="*/ 551212 w 669512"/>
                <a:gd name="connsiteY19" fmla="*/ 130481 h 166756"/>
                <a:gd name="connsiteX20" fmla="*/ 591026 w 669512"/>
                <a:gd name="connsiteY20" fmla="*/ 166662 h 166756"/>
                <a:gd name="connsiteX21" fmla="*/ 633222 w 669512"/>
                <a:gd name="connsiteY21" fmla="*/ 131620 h 166756"/>
                <a:gd name="connsiteX22" fmla="*/ 633222 w 669512"/>
                <a:gd name="connsiteY22" fmla="*/ 160299 h 166756"/>
                <a:gd name="connsiteX23" fmla="*/ 431768 w 669512"/>
                <a:gd name="connsiteY23" fmla="*/ 105220 h 166756"/>
                <a:gd name="connsiteX24" fmla="*/ 462629 w 669512"/>
                <a:gd name="connsiteY24" fmla="*/ 70463 h 166756"/>
                <a:gd name="connsiteX25" fmla="*/ 493300 w 669512"/>
                <a:gd name="connsiteY25" fmla="*/ 105220 h 166756"/>
                <a:gd name="connsiteX26" fmla="*/ 462629 w 669512"/>
                <a:gd name="connsiteY26" fmla="*/ 140262 h 166756"/>
                <a:gd name="connsiteX27" fmla="*/ 431768 w 669512"/>
                <a:gd name="connsiteY27" fmla="*/ 105220 h 166756"/>
                <a:gd name="connsiteX28" fmla="*/ 428720 w 669512"/>
                <a:gd name="connsiteY28" fmla="*/ 0 h 166756"/>
                <a:gd name="connsiteX29" fmla="*/ 399479 w 669512"/>
                <a:gd name="connsiteY29" fmla="*/ 0 h 166756"/>
                <a:gd name="connsiteX30" fmla="*/ 395478 w 669512"/>
                <a:gd name="connsiteY30" fmla="*/ 3989 h 166756"/>
                <a:gd name="connsiteX31" fmla="*/ 395478 w 669512"/>
                <a:gd name="connsiteY31" fmla="*/ 160394 h 166756"/>
                <a:gd name="connsiteX32" fmla="*/ 399479 w 669512"/>
                <a:gd name="connsiteY32" fmla="*/ 164383 h 166756"/>
                <a:gd name="connsiteX33" fmla="*/ 428720 w 669512"/>
                <a:gd name="connsiteY33" fmla="*/ 164383 h 166756"/>
                <a:gd name="connsiteX34" fmla="*/ 432721 w 669512"/>
                <a:gd name="connsiteY34" fmla="*/ 160394 h 166756"/>
                <a:gd name="connsiteX35" fmla="*/ 432721 w 669512"/>
                <a:gd name="connsiteY35" fmla="*/ 131525 h 166756"/>
                <a:gd name="connsiteX36" fmla="*/ 475583 w 669512"/>
                <a:gd name="connsiteY36" fmla="*/ 166757 h 166756"/>
                <a:gd name="connsiteX37" fmla="*/ 531400 w 669512"/>
                <a:gd name="connsiteY37" fmla="*/ 105220 h 166756"/>
                <a:gd name="connsiteX38" fmla="*/ 475583 w 669512"/>
                <a:gd name="connsiteY38" fmla="*/ 44158 h 166756"/>
                <a:gd name="connsiteX39" fmla="*/ 432721 w 669512"/>
                <a:gd name="connsiteY39" fmla="*/ 79390 h 166756"/>
                <a:gd name="connsiteX40" fmla="*/ 432721 w 669512"/>
                <a:gd name="connsiteY40" fmla="*/ 3989 h 166756"/>
                <a:gd name="connsiteX41" fmla="*/ 428720 w 669512"/>
                <a:gd name="connsiteY41" fmla="*/ 0 h 166756"/>
                <a:gd name="connsiteX42" fmla="*/ 361855 w 669512"/>
                <a:gd name="connsiteY42" fmla="*/ 91355 h 166756"/>
                <a:gd name="connsiteX43" fmla="*/ 318516 w 669512"/>
                <a:gd name="connsiteY43" fmla="*/ 44158 h 166756"/>
                <a:gd name="connsiteX44" fmla="*/ 274415 w 669512"/>
                <a:gd name="connsiteY44" fmla="*/ 82239 h 166756"/>
                <a:gd name="connsiteX45" fmla="*/ 232029 w 669512"/>
                <a:gd name="connsiteY45" fmla="*/ 44158 h 166756"/>
                <a:gd name="connsiteX46" fmla="*/ 189167 w 669512"/>
                <a:gd name="connsiteY46" fmla="*/ 81479 h 166756"/>
                <a:gd name="connsiteX47" fmla="*/ 189167 w 669512"/>
                <a:gd name="connsiteY47" fmla="*/ 50426 h 166756"/>
                <a:gd name="connsiteX48" fmla="*/ 185166 w 669512"/>
                <a:gd name="connsiteY48" fmla="*/ 46437 h 166756"/>
                <a:gd name="connsiteX49" fmla="*/ 155924 w 669512"/>
                <a:gd name="connsiteY49" fmla="*/ 46437 h 166756"/>
                <a:gd name="connsiteX50" fmla="*/ 151924 w 669512"/>
                <a:gd name="connsiteY50" fmla="*/ 50426 h 166756"/>
                <a:gd name="connsiteX51" fmla="*/ 151924 w 669512"/>
                <a:gd name="connsiteY51" fmla="*/ 160394 h 166756"/>
                <a:gd name="connsiteX52" fmla="*/ 155924 w 669512"/>
                <a:gd name="connsiteY52" fmla="*/ 164383 h 166756"/>
                <a:gd name="connsiteX53" fmla="*/ 185166 w 669512"/>
                <a:gd name="connsiteY53" fmla="*/ 164383 h 166756"/>
                <a:gd name="connsiteX54" fmla="*/ 189167 w 669512"/>
                <a:gd name="connsiteY54" fmla="*/ 160394 h 166756"/>
                <a:gd name="connsiteX55" fmla="*/ 189167 w 669512"/>
                <a:gd name="connsiteY55" fmla="*/ 99807 h 166756"/>
                <a:gd name="connsiteX56" fmla="*/ 214122 w 669512"/>
                <a:gd name="connsiteY56" fmla="*/ 73027 h 166756"/>
                <a:gd name="connsiteX57" fmla="*/ 238411 w 669512"/>
                <a:gd name="connsiteY57" fmla="*/ 99807 h 166756"/>
                <a:gd name="connsiteX58" fmla="*/ 238411 w 669512"/>
                <a:gd name="connsiteY58" fmla="*/ 160394 h 166756"/>
                <a:gd name="connsiteX59" fmla="*/ 242411 w 669512"/>
                <a:gd name="connsiteY59" fmla="*/ 164383 h 166756"/>
                <a:gd name="connsiteX60" fmla="*/ 271653 w 669512"/>
                <a:gd name="connsiteY60" fmla="*/ 164383 h 166756"/>
                <a:gd name="connsiteX61" fmla="*/ 275654 w 669512"/>
                <a:gd name="connsiteY61" fmla="*/ 160394 h 166756"/>
                <a:gd name="connsiteX62" fmla="*/ 275654 w 669512"/>
                <a:gd name="connsiteY62" fmla="*/ 99807 h 166756"/>
                <a:gd name="connsiteX63" fmla="*/ 300609 w 669512"/>
                <a:gd name="connsiteY63" fmla="*/ 73027 h 166756"/>
                <a:gd name="connsiteX64" fmla="*/ 324612 w 669512"/>
                <a:gd name="connsiteY64" fmla="*/ 99807 h 166756"/>
                <a:gd name="connsiteX65" fmla="*/ 324612 w 669512"/>
                <a:gd name="connsiteY65" fmla="*/ 160394 h 166756"/>
                <a:gd name="connsiteX66" fmla="*/ 328613 w 669512"/>
                <a:gd name="connsiteY66" fmla="*/ 164383 h 166756"/>
                <a:gd name="connsiteX67" fmla="*/ 357854 w 669512"/>
                <a:gd name="connsiteY67" fmla="*/ 164383 h 166756"/>
                <a:gd name="connsiteX68" fmla="*/ 361855 w 669512"/>
                <a:gd name="connsiteY68" fmla="*/ 160394 h 166756"/>
                <a:gd name="connsiteX69" fmla="*/ 361855 w 669512"/>
                <a:gd name="connsiteY69" fmla="*/ 91355 h 166756"/>
                <a:gd name="connsiteX70" fmla="*/ 54864 w 669512"/>
                <a:gd name="connsiteY70" fmla="*/ 111108 h 166756"/>
                <a:gd name="connsiteX71" fmla="*/ 81248 w 669512"/>
                <a:gd name="connsiteY71" fmla="*/ 116521 h 166756"/>
                <a:gd name="connsiteX72" fmla="*/ 52006 w 669512"/>
                <a:gd name="connsiteY72" fmla="*/ 143491 h 166756"/>
                <a:gd name="connsiteX73" fmla="*/ 33909 w 669512"/>
                <a:gd name="connsiteY73" fmla="*/ 127727 h 166756"/>
                <a:gd name="connsiteX74" fmla="*/ 54864 w 669512"/>
                <a:gd name="connsiteY74" fmla="*/ 111013 h 166756"/>
                <a:gd name="connsiteX75" fmla="*/ 82010 w 669512"/>
                <a:gd name="connsiteY75" fmla="*/ 160394 h 166756"/>
                <a:gd name="connsiteX76" fmla="*/ 86011 w 669512"/>
                <a:gd name="connsiteY76" fmla="*/ 164383 h 166756"/>
                <a:gd name="connsiteX77" fmla="*/ 114300 w 669512"/>
                <a:gd name="connsiteY77" fmla="*/ 164383 h 166756"/>
                <a:gd name="connsiteX78" fmla="*/ 118300 w 669512"/>
                <a:gd name="connsiteY78" fmla="*/ 160394 h 166756"/>
                <a:gd name="connsiteX79" fmla="*/ 118300 w 669512"/>
                <a:gd name="connsiteY79" fmla="*/ 93729 h 166756"/>
                <a:gd name="connsiteX80" fmla="*/ 61055 w 669512"/>
                <a:gd name="connsiteY80" fmla="*/ 44158 h 166756"/>
                <a:gd name="connsiteX81" fmla="*/ 11144 w 669512"/>
                <a:gd name="connsiteY81" fmla="*/ 54509 h 166756"/>
                <a:gd name="connsiteX82" fmla="*/ 9239 w 669512"/>
                <a:gd name="connsiteY82" fmla="*/ 59637 h 166756"/>
                <a:gd name="connsiteX83" fmla="*/ 14192 w 669512"/>
                <a:gd name="connsiteY83" fmla="*/ 74167 h 166756"/>
                <a:gd name="connsiteX84" fmla="*/ 19336 w 669512"/>
                <a:gd name="connsiteY84" fmla="*/ 76066 h 166756"/>
                <a:gd name="connsiteX85" fmla="*/ 51625 w 669512"/>
                <a:gd name="connsiteY85" fmla="*/ 69704 h 166756"/>
                <a:gd name="connsiteX86" fmla="*/ 81344 w 669512"/>
                <a:gd name="connsiteY86" fmla="*/ 94584 h 166756"/>
                <a:gd name="connsiteX87" fmla="*/ 81344 w 669512"/>
                <a:gd name="connsiteY87" fmla="*/ 98098 h 166756"/>
                <a:gd name="connsiteX88" fmla="*/ 48101 w 669512"/>
                <a:gd name="connsiteY88" fmla="*/ 91735 h 166756"/>
                <a:gd name="connsiteX89" fmla="*/ 0 w 669512"/>
                <a:gd name="connsiteY89" fmla="*/ 130481 h 166756"/>
                <a:gd name="connsiteX90" fmla="*/ 39815 w 669512"/>
                <a:gd name="connsiteY90" fmla="*/ 166662 h 166756"/>
                <a:gd name="connsiteX91" fmla="*/ 82010 w 669512"/>
                <a:gd name="connsiteY91" fmla="*/ 131620 h 166756"/>
                <a:gd name="connsiteX92" fmla="*/ 82010 w 669512"/>
                <a:gd name="connsiteY92" fmla="*/ 160299 h 166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69512" h="166756">
                  <a:moveTo>
                    <a:pt x="606171" y="111108"/>
                  </a:moveTo>
                  <a:cubicBezTo>
                    <a:pt x="617030" y="111108"/>
                    <a:pt x="626935" y="114147"/>
                    <a:pt x="632555" y="116521"/>
                  </a:cubicBezTo>
                  <a:cubicBezTo>
                    <a:pt x="629698" y="132000"/>
                    <a:pt x="617030" y="143491"/>
                    <a:pt x="603313" y="143491"/>
                  </a:cubicBezTo>
                  <a:cubicBezTo>
                    <a:pt x="592741" y="143491"/>
                    <a:pt x="585216" y="137888"/>
                    <a:pt x="585216" y="127727"/>
                  </a:cubicBezTo>
                  <a:cubicBezTo>
                    <a:pt x="585216" y="116711"/>
                    <a:pt x="594646" y="111013"/>
                    <a:pt x="606171" y="111013"/>
                  </a:cubicBezTo>
                  <a:moveTo>
                    <a:pt x="633222" y="160394"/>
                  </a:moveTo>
                  <a:cubicBezTo>
                    <a:pt x="633222" y="162958"/>
                    <a:pt x="634651" y="164383"/>
                    <a:pt x="637222" y="164383"/>
                  </a:cubicBezTo>
                  <a:lnTo>
                    <a:pt x="665512" y="164383"/>
                  </a:lnTo>
                  <a:cubicBezTo>
                    <a:pt x="668084" y="164383"/>
                    <a:pt x="669512" y="162958"/>
                    <a:pt x="669512" y="160394"/>
                  </a:cubicBezTo>
                  <a:lnTo>
                    <a:pt x="669512" y="93729"/>
                  </a:lnTo>
                  <a:cubicBezTo>
                    <a:pt x="669512" y="59163"/>
                    <a:pt x="647129" y="44158"/>
                    <a:pt x="612267" y="44158"/>
                  </a:cubicBezTo>
                  <a:cubicBezTo>
                    <a:pt x="592264" y="44158"/>
                    <a:pt x="572453" y="49761"/>
                    <a:pt x="562356" y="54509"/>
                  </a:cubicBezTo>
                  <a:cubicBezTo>
                    <a:pt x="560260" y="55459"/>
                    <a:pt x="559499" y="57073"/>
                    <a:pt x="560451" y="59637"/>
                  </a:cubicBezTo>
                  <a:lnTo>
                    <a:pt x="565404" y="74167"/>
                  </a:lnTo>
                  <a:cubicBezTo>
                    <a:pt x="566357" y="76541"/>
                    <a:pt x="568262" y="77016"/>
                    <a:pt x="570547" y="76066"/>
                  </a:cubicBezTo>
                  <a:cubicBezTo>
                    <a:pt x="578072" y="73027"/>
                    <a:pt x="591788" y="69704"/>
                    <a:pt x="602837" y="69704"/>
                  </a:cubicBezTo>
                  <a:cubicBezTo>
                    <a:pt x="621221" y="69704"/>
                    <a:pt x="632555" y="77206"/>
                    <a:pt x="632555" y="94584"/>
                  </a:cubicBezTo>
                  <a:lnTo>
                    <a:pt x="632555" y="98098"/>
                  </a:lnTo>
                  <a:cubicBezTo>
                    <a:pt x="625030" y="94774"/>
                    <a:pt x="613029" y="91735"/>
                    <a:pt x="599313" y="91735"/>
                  </a:cubicBezTo>
                  <a:cubicBezTo>
                    <a:pt x="573596" y="91735"/>
                    <a:pt x="551212" y="104365"/>
                    <a:pt x="551212" y="130481"/>
                  </a:cubicBezTo>
                  <a:cubicBezTo>
                    <a:pt x="551212" y="152987"/>
                    <a:pt x="568643" y="166662"/>
                    <a:pt x="591026" y="166662"/>
                  </a:cubicBezTo>
                  <a:cubicBezTo>
                    <a:pt x="616744" y="166662"/>
                    <a:pt x="629412" y="148334"/>
                    <a:pt x="633222" y="131620"/>
                  </a:cubicBezTo>
                  <a:lnTo>
                    <a:pt x="633222" y="160299"/>
                  </a:lnTo>
                  <a:close/>
                  <a:moveTo>
                    <a:pt x="431768" y="105220"/>
                  </a:moveTo>
                  <a:cubicBezTo>
                    <a:pt x="431768" y="84993"/>
                    <a:pt x="445008" y="70463"/>
                    <a:pt x="462629" y="70463"/>
                  </a:cubicBezTo>
                  <a:cubicBezTo>
                    <a:pt x="480250" y="70463"/>
                    <a:pt x="493300" y="84993"/>
                    <a:pt x="493300" y="105220"/>
                  </a:cubicBezTo>
                  <a:cubicBezTo>
                    <a:pt x="493300" y="125447"/>
                    <a:pt x="480346" y="140262"/>
                    <a:pt x="462629" y="140262"/>
                  </a:cubicBezTo>
                  <a:cubicBezTo>
                    <a:pt x="444913" y="140262"/>
                    <a:pt x="431768" y="125732"/>
                    <a:pt x="431768" y="105220"/>
                  </a:cubicBezTo>
                  <a:moveTo>
                    <a:pt x="428720" y="0"/>
                  </a:moveTo>
                  <a:lnTo>
                    <a:pt x="399479" y="0"/>
                  </a:lnTo>
                  <a:cubicBezTo>
                    <a:pt x="396907" y="0"/>
                    <a:pt x="395478" y="1424"/>
                    <a:pt x="395478" y="3989"/>
                  </a:cubicBezTo>
                  <a:lnTo>
                    <a:pt x="395478" y="160394"/>
                  </a:lnTo>
                  <a:cubicBezTo>
                    <a:pt x="395478" y="162958"/>
                    <a:pt x="396907" y="164383"/>
                    <a:pt x="399479" y="164383"/>
                  </a:cubicBezTo>
                  <a:lnTo>
                    <a:pt x="428720" y="164383"/>
                  </a:lnTo>
                  <a:cubicBezTo>
                    <a:pt x="431292" y="164383"/>
                    <a:pt x="432721" y="162958"/>
                    <a:pt x="432721" y="160394"/>
                  </a:cubicBezTo>
                  <a:lnTo>
                    <a:pt x="432721" y="131525"/>
                  </a:lnTo>
                  <a:cubicBezTo>
                    <a:pt x="439103" y="153842"/>
                    <a:pt x="453961" y="166757"/>
                    <a:pt x="475583" y="166757"/>
                  </a:cubicBezTo>
                  <a:cubicBezTo>
                    <a:pt x="508540" y="166757"/>
                    <a:pt x="531400" y="139977"/>
                    <a:pt x="531400" y="105220"/>
                  </a:cubicBezTo>
                  <a:cubicBezTo>
                    <a:pt x="531400" y="70463"/>
                    <a:pt x="508540" y="44158"/>
                    <a:pt x="475583" y="44158"/>
                  </a:cubicBezTo>
                  <a:cubicBezTo>
                    <a:pt x="453961" y="44158"/>
                    <a:pt x="439103" y="57548"/>
                    <a:pt x="432721" y="79390"/>
                  </a:cubicBezTo>
                  <a:lnTo>
                    <a:pt x="432721" y="3989"/>
                  </a:lnTo>
                  <a:cubicBezTo>
                    <a:pt x="432721" y="1424"/>
                    <a:pt x="431292" y="0"/>
                    <a:pt x="428720" y="0"/>
                  </a:cubicBezTo>
                  <a:moveTo>
                    <a:pt x="361855" y="91355"/>
                  </a:moveTo>
                  <a:cubicBezTo>
                    <a:pt x="361855" y="63911"/>
                    <a:pt x="343948" y="44158"/>
                    <a:pt x="318516" y="44158"/>
                  </a:cubicBezTo>
                  <a:cubicBezTo>
                    <a:pt x="295180" y="44158"/>
                    <a:pt x="276606" y="62486"/>
                    <a:pt x="274415" y="82239"/>
                  </a:cubicBezTo>
                  <a:cubicBezTo>
                    <a:pt x="271844" y="60587"/>
                    <a:pt x="254889" y="44158"/>
                    <a:pt x="232029" y="44158"/>
                  </a:cubicBezTo>
                  <a:cubicBezTo>
                    <a:pt x="209169" y="44158"/>
                    <a:pt x="191262" y="62012"/>
                    <a:pt x="189167" y="81479"/>
                  </a:cubicBezTo>
                  <a:lnTo>
                    <a:pt x="189167" y="50426"/>
                  </a:lnTo>
                  <a:cubicBezTo>
                    <a:pt x="189167" y="47862"/>
                    <a:pt x="187738" y="46437"/>
                    <a:pt x="185166" y="46437"/>
                  </a:cubicBezTo>
                  <a:lnTo>
                    <a:pt x="155924" y="46437"/>
                  </a:lnTo>
                  <a:cubicBezTo>
                    <a:pt x="153352" y="46437"/>
                    <a:pt x="151924" y="47862"/>
                    <a:pt x="151924" y="50426"/>
                  </a:cubicBezTo>
                  <a:lnTo>
                    <a:pt x="151924" y="160394"/>
                  </a:lnTo>
                  <a:cubicBezTo>
                    <a:pt x="151924" y="162958"/>
                    <a:pt x="153352" y="164383"/>
                    <a:pt x="155924" y="164383"/>
                  </a:cubicBezTo>
                  <a:lnTo>
                    <a:pt x="185166" y="164383"/>
                  </a:lnTo>
                  <a:cubicBezTo>
                    <a:pt x="187738" y="164383"/>
                    <a:pt x="189167" y="162958"/>
                    <a:pt x="189167" y="160394"/>
                  </a:cubicBezTo>
                  <a:lnTo>
                    <a:pt x="189167" y="99807"/>
                  </a:lnTo>
                  <a:cubicBezTo>
                    <a:pt x="189167" y="84328"/>
                    <a:pt x="200977" y="73027"/>
                    <a:pt x="214122" y="73027"/>
                  </a:cubicBezTo>
                  <a:cubicBezTo>
                    <a:pt x="228219" y="73027"/>
                    <a:pt x="238411" y="83568"/>
                    <a:pt x="238411" y="99807"/>
                  </a:cubicBezTo>
                  <a:lnTo>
                    <a:pt x="238411" y="160394"/>
                  </a:lnTo>
                  <a:cubicBezTo>
                    <a:pt x="238411" y="162958"/>
                    <a:pt x="239840" y="164383"/>
                    <a:pt x="242411" y="164383"/>
                  </a:cubicBezTo>
                  <a:lnTo>
                    <a:pt x="271653" y="164383"/>
                  </a:lnTo>
                  <a:cubicBezTo>
                    <a:pt x="274225" y="164383"/>
                    <a:pt x="275654" y="162958"/>
                    <a:pt x="275654" y="160394"/>
                  </a:cubicBezTo>
                  <a:lnTo>
                    <a:pt x="275654" y="99807"/>
                  </a:lnTo>
                  <a:cubicBezTo>
                    <a:pt x="275654" y="84328"/>
                    <a:pt x="286988" y="73027"/>
                    <a:pt x="300609" y="73027"/>
                  </a:cubicBezTo>
                  <a:cubicBezTo>
                    <a:pt x="314230" y="73027"/>
                    <a:pt x="324612" y="83568"/>
                    <a:pt x="324612" y="99807"/>
                  </a:cubicBezTo>
                  <a:lnTo>
                    <a:pt x="324612" y="160394"/>
                  </a:lnTo>
                  <a:cubicBezTo>
                    <a:pt x="324612" y="162958"/>
                    <a:pt x="326041" y="164383"/>
                    <a:pt x="328613" y="164383"/>
                  </a:cubicBezTo>
                  <a:lnTo>
                    <a:pt x="357854" y="164383"/>
                  </a:lnTo>
                  <a:cubicBezTo>
                    <a:pt x="360426" y="164383"/>
                    <a:pt x="361855" y="162958"/>
                    <a:pt x="361855" y="160394"/>
                  </a:cubicBezTo>
                  <a:lnTo>
                    <a:pt x="361855" y="91355"/>
                  </a:lnTo>
                  <a:close/>
                  <a:moveTo>
                    <a:pt x="54864" y="111108"/>
                  </a:moveTo>
                  <a:cubicBezTo>
                    <a:pt x="65723" y="111108"/>
                    <a:pt x="75629" y="114147"/>
                    <a:pt x="81248" y="116521"/>
                  </a:cubicBezTo>
                  <a:cubicBezTo>
                    <a:pt x="78391" y="132000"/>
                    <a:pt x="65723" y="143491"/>
                    <a:pt x="52006" y="143491"/>
                  </a:cubicBezTo>
                  <a:cubicBezTo>
                    <a:pt x="41434" y="143491"/>
                    <a:pt x="33909" y="137888"/>
                    <a:pt x="33909" y="127727"/>
                  </a:cubicBezTo>
                  <a:cubicBezTo>
                    <a:pt x="33909" y="116711"/>
                    <a:pt x="43339" y="111013"/>
                    <a:pt x="54864" y="111013"/>
                  </a:cubicBezTo>
                  <a:moveTo>
                    <a:pt x="82010" y="160394"/>
                  </a:moveTo>
                  <a:cubicBezTo>
                    <a:pt x="82010" y="162958"/>
                    <a:pt x="83439" y="164383"/>
                    <a:pt x="86011" y="164383"/>
                  </a:cubicBezTo>
                  <a:lnTo>
                    <a:pt x="114300" y="164383"/>
                  </a:lnTo>
                  <a:cubicBezTo>
                    <a:pt x="116872" y="164383"/>
                    <a:pt x="118300" y="162958"/>
                    <a:pt x="118300" y="160394"/>
                  </a:cubicBezTo>
                  <a:lnTo>
                    <a:pt x="118300" y="93729"/>
                  </a:lnTo>
                  <a:cubicBezTo>
                    <a:pt x="118300" y="59163"/>
                    <a:pt x="95917" y="44158"/>
                    <a:pt x="61055" y="44158"/>
                  </a:cubicBezTo>
                  <a:cubicBezTo>
                    <a:pt x="41053" y="44158"/>
                    <a:pt x="21241" y="49761"/>
                    <a:pt x="11144" y="54509"/>
                  </a:cubicBezTo>
                  <a:cubicBezTo>
                    <a:pt x="9049" y="55459"/>
                    <a:pt x="8287" y="57073"/>
                    <a:pt x="9239" y="59637"/>
                  </a:cubicBezTo>
                  <a:lnTo>
                    <a:pt x="14192" y="74167"/>
                  </a:lnTo>
                  <a:cubicBezTo>
                    <a:pt x="15145" y="76541"/>
                    <a:pt x="17050" y="77016"/>
                    <a:pt x="19336" y="76066"/>
                  </a:cubicBezTo>
                  <a:cubicBezTo>
                    <a:pt x="26860" y="73027"/>
                    <a:pt x="40577" y="69704"/>
                    <a:pt x="51625" y="69704"/>
                  </a:cubicBezTo>
                  <a:cubicBezTo>
                    <a:pt x="70009" y="69704"/>
                    <a:pt x="81344" y="77206"/>
                    <a:pt x="81344" y="94584"/>
                  </a:cubicBezTo>
                  <a:lnTo>
                    <a:pt x="81344" y="98098"/>
                  </a:lnTo>
                  <a:cubicBezTo>
                    <a:pt x="73819" y="94774"/>
                    <a:pt x="61817" y="91735"/>
                    <a:pt x="48101" y="91735"/>
                  </a:cubicBezTo>
                  <a:cubicBezTo>
                    <a:pt x="22384" y="91735"/>
                    <a:pt x="0" y="104365"/>
                    <a:pt x="0" y="130481"/>
                  </a:cubicBezTo>
                  <a:cubicBezTo>
                    <a:pt x="0" y="152987"/>
                    <a:pt x="17431" y="166662"/>
                    <a:pt x="39815" y="166662"/>
                  </a:cubicBezTo>
                  <a:cubicBezTo>
                    <a:pt x="65532" y="166662"/>
                    <a:pt x="78200" y="148334"/>
                    <a:pt x="82010" y="131620"/>
                  </a:cubicBezTo>
                  <a:lnTo>
                    <a:pt x="82010" y="160299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51602B6-B27E-E5BB-6E5C-32BD6C6DB94B}"/>
                </a:ext>
              </a:extLst>
            </p:cNvPr>
            <p:cNvSpPr/>
            <p:nvPr/>
          </p:nvSpPr>
          <p:spPr>
            <a:xfrm>
              <a:off x="5411723" y="311150"/>
              <a:ext cx="1368933" cy="214903"/>
            </a:xfrm>
            <a:custGeom>
              <a:avLst/>
              <a:gdLst>
                <a:gd name="connsiteX0" fmla="*/ 1368933 w 1368933"/>
                <a:gd name="connsiteY0" fmla="*/ 96578 h 214903"/>
                <a:gd name="connsiteX1" fmla="*/ 1324642 w 1368933"/>
                <a:gd name="connsiteY1" fmla="*/ 46532 h 214903"/>
                <a:gd name="connsiteX2" fmla="*/ 1280541 w 1368933"/>
                <a:gd name="connsiteY2" fmla="*/ 84328 h 214903"/>
                <a:gd name="connsiteX3" fmla="*/ 1280541 w 1368933"/>
                <a:gd name="connsiteY3" fmla="*/ 52895 h 214903"/>
                <a:gd name="connsiteX4" fmla="*/ 1276540 w 1368933"/>
                <a:gd name="connsiteY4" fmla="*/ 48906 h 214903"/>
                <a:gd name="connsiteX5" fmla="*/ 1247299 w 1368933"/>
                <a:gd name="connsiteY5" fmla="*/ 48906 h 214903"/>
                <a:gd name="connsiteX6" fmla="*/ 1243298 w 1368933"/>
                <a:gd name="connsiteY6" fmla="*/ 52895 h 214903"/>
                <a:gd name="connsiteX7" fmla="*/ 1243298 w 1368933"/>
                <a:gd name="connsiteY7" fmla="*/ 162768 h 214903"/>
                <a:gd name="connsiteX8" fmla="*/ 1247299 w 1368933"/>
                <a:gd name="connsiteY8" fmla="*/ 166757 h 214903"/>
                <a:gd name="connsiteX9" fmla="*/ 1276540 w 1368933"/>
                <a:gd name="connsiteY9" fmla="*/ 166757 h 214903"/>
                <a:gd name="connsiteX10" fmla="*/ 1280541 w 1368933"/>
                <a:gd name="connsiteY10" fmla="*/ 162768 h 214903"/>
                <a:gd name="connsiteX11" fmla="*/ 1280541 w 1368933"/>
                <a:gd name="connsiteY11" fmla="*/ 103131 h 214903"/>
                <a:gd name="connsiteX12" fmla="*/ 1306449 w 1368933"/>
                <a:gd name="connsiteY12" fmla="*/ 75401 h 214903"/>
                <a:gd name="connsiteX13" fmla="*/ 1331690 w 1368933"/>
                <a:gd name="connsiteY13" fmla="*/ 103131 h 214903"/>
                <a:gd name="connsiteX14" fmla="*/ 1331690 w 1368933"/>
                <a:gd name="connsiteY14" fmla="*/ 162768 h 214903"/>
                <a:gd name="connsiteX15" fmla="*/ 1335691 w 1368933"/>
                <a:gd name="connsiteY15" fmla="*/ 166757 h 214903"/>
                <a:gd name="connsiteX16" fmla="*/ 1364933 w 1368933"/>
                <a:gd name="connsiteY16" fmla="*/ 166757 h 214903"/>
                <a:gd name="connsiteX17" fmla="*/ 1368933 w 1368933"/>
                <a:gd name="connsiteY17" fmla="*/ 162768 h 214903"/>
                <a:gd name="connsiteX18" fmla="*/ 1368933 w 1368933"/>
                <a:gd name="connsiteY18" fmla="*/ 96578 h 214903"/>
                <a:gd name="connsiteX19" fmla="*/ 1160717 w 1368933"/>
                <a:gd name="connsiteY19" fmla="*/ 69039 h 214903"/>
                <a:gd name="connsiteX20" fmla="*/ 1184053 w 1368933"/>
                <a:gd name="connsiteY20" fmla="*/ 96483 h 214903"/>
                <a:gd name="connsiteX21" fmla="*/ 1131951 w 1368933"/>
                <a:gd name="connsiteY21" fmla="*/ 96483 h 214903"/>
                <a:gd name="connsiteX22" fmla="*/ 1160717 w 1368933"/>
                <a:gd name="connsiteY22" fmla="*/ 69039 h 214903"/>
                <a:gd name="connsiteX23" fmla="*/ 1159764 w 1368933"/>
                <a:gd name="connsiteY23" fmla="*/ 169606 h 214903"/>
                <a:gd name="connsiteX24" fmla="*/ 1211866 w 1368933"/>
                <a:gd name="connsiteY24" fmla="*/ 156026 h 214903"/>
                <a:gd name="connsiteX25" fmla="*/ 1213295 w 1368933"/>
                <a:gd name="connsiteY25" fmla="*/ 151088 h 214903"/>
                <a:gd name="connsiteX26" fmla="*/ 1207865 w 1368933"/>
                <a:gd name="connsiteY26" fmla="*/ 137033 h 214903"/>
                <a:gd name="connsiteX27" fmla="*/ 1202722 w 1368933"/>
                <a:gd name="connsiteY27" fmla="*/ 135134 h 214903"/>
                <a:gd name="connsiteX28" fmla="*/ 1168337 w 1368933"/>
                <a:gd name="connsiteY28" fmla="*/ 141971 h 214903"/>
                <a:gd name="connsiteX29" fmla="*/ 1132046 w 1368933"/>
                <a:gd name="connsiteY29" fmla="*/ 115191 h 214903"/>
                <a:gd name="connsiteX30" fmla="*/ 1212628 w 1368933"/>
                <a:gd name="connsiteY30" fmla="*/ 115191 h 214903"/>
                <a:gd name="connsiteX31" fmla="*/ 1216628 w 1368933"/>
                <a:gd name="connsiteY31" fmla="*/ 111203 h 214903"/>
                <a:gd name="connsiteX32" fmla="*/ 1216819 w 1368933"/>
                <a:gd name="connsiteY32" fmla="*/ 103891 h 214903"/>
                <a:gd name="connsiteX33" fmla="*/ 1158621 w 1368933"/>
                <a:gd name="connsiteY33" fmla="*/ 46152 h 214903"/>
                <a:gd name="connsiteX34" fmla="*/ 1095470 w 1368933"/>
                <a:gd name="connsiteY34" fmla="*/ 109588 h 214903"/>
                <a:gd name="connsiteX35" fmla="*/ 1159764 w 1368933"/>
                <a:gd name="connsiteY35" fmla="*/ 169701 h 214903"/>
                <a:gd name="connsiteX36" fmla="*/ 1033081 w 1368933"/>
                <a:gd name="connsiteY36" fmla="*/ 106170 h 214903"/>
                <a:gd name="connsiteX37" fmla="*/ 1002221 w 1368933"/>
                <a:gd name="connsiteY37" fmla="*/ 138552 h 214903"/>
                <a:gd name="connsiteX38" fmla="*/ 971169 w 1368933"/>
                <a:gd name="connsiteY38" fmla="*/ 105885 h 214903"/>
                <a:gd name="connsiteX39" fmla="*/ 1002221 w 1368933"/>
                <a:gd name="connsiteY39" fmla="*/ 72742 h 214903"/>
                <a:gd name="connsiteX40" fmla="*/ 1033081 w 1368933"/>
                <a:gd name="connsiteY40" fmla="*/ 106075 h 214903"/>
                <a:gd name="connsiteX41" fmla="*/ 998410 w 1368933"/>
                <a:gd name="connsiteY41" fmla="*/ 214903 h 214903"/>
                <a:gd name="connsiteX42" fmla="*/ 1069086 w 1368933"/>
                <a:gd name="connsiteY42" fmla="*/ 157830 h 214903"/>
                <a:gd name="connsiteX43" fmla="*/ 1069086 w 1368933"/>
                <a:gd name="connsiteY43" fmla="*/ 52895 h 214903"/>
                <a:gd name="connsiteX44" fmla="*/ 1065086 w 1368933"/>
                <a:gd name="connsiteY44" fmla="*/ 48906 h 214903"/>
                <a:gd name="connsiteX45" fmla="*/ 1035844 w 1368933"/>
                <a:gd name="connsiteY45" fmla="*/ 48906 h 214903"/>
                <a:gd name="connsiteX46" fmla="*/ 1031843 w 1368933"/>
                <a:gd name="connsiteY46" fmla="*/ 52895 h 214903"/>
                <a:gd name="connsiteX47" fmla="*/ 1031843 w 1368933"/>
                <a:gd name="connsiteY47" fmla="*/ 81764 h 214903"/>
                <a:gd name="connsiteX48" fmla="*/ 997648 w 1368933"/>
                <a:gd name="connsiteY48" fmla="*/ 47672 h 214903"/>
                <a:gd name="connsiteX49" fmla="*/ 984885 w 1368933"/>
                <a:gd name="connsiteY49" fmla="*/ 47007 h 214903"/>
                <a:gd name="connsiteX50" fmla="*/ 932783 w 1368933"/>
                <a:gd name="connsiteY50" fmla="*/ 105980 h 214903"/>
                <a:gd name="connsiteX51" fmla="*/ 988885 w 1368933"/>
                <a:gd name="connsiteY51" fmla="*/ 165142 h 214903"/>
                <a:gd name="connsiteX52" fmla="*/ 1031748 w 1368933"/>
                <a:gd name="connsiteY52" fmla="*/ 130575 h 214903"/>
                <a:gd name="connsiteX53" fmla="*/ 1031748 w 1368933"/>
                <a:gd name="connsiteY53" fmla="*/ 150518 h 214903"/>
                <a:gd name="connsiteX54" fmla="*/ 990505 w 1368933"/>
                <a:gd name="connsiteY54" fmla="*/ 187649 h 214903"/>
                <a:gd name="connsiteX55" fmla="*/ 956119 w 1368933"/>
                <a:gd name="connsiteY55" fmla="*/ 181096 h 214903"/>
                <a:gd name="connsiteX56" fmla="*/ 950690 w 1368933"/>
                <a:gd name="connsiteY56" fmla="*/ 183660 h 214903"/>
                <a:gd name="connsiteX57" fmla="*/ 945547 w 1368933"/>
                <a:gd name="connsiteY57" fmla="*/ 198475 h 214903"/>
                <a:gd name="connsiteX58" fmla="*/ 947166 w 1368933"/>
                <a:gd name="connsiteY58" fmla="*/ 203128 h 214903"/>
                <a:gd name="connsiteX59" fmla="*/ 998315 w 1368933"/>
                <a:gd name="connsiteY59" fmla="*/ 214903 h 214903"/>
                <a:gd name="connsiteX60" fmla="*/ 908399 w 1368933"/>
                <a:gd name="connsiteY60" fmla="*/ 96578 h 214903"/>
                <a:gd name="connsiteX61" fmla="*/ 864108 w 1368933"/>
                <a:gd name="connsiteY61" fmla="*/ 46532 h 214903"/>
                <a:gd name="connsiteX62" fmla="*/ 820007 w 1368933"/>
                <a:gd name="connsiteY62" fmla="*/ 84328 h 214903"/>
                <a:gd name="connsiteX63" fmla="*/ 820007 w 1368933"/>
                <a:gd name="connsiteY63" fmla="*/ 52895 h 214903"/>
                <a:gd name="connsiteX64" fmla="*/ 816007 w 1368933"/>
                <a:gd name="connsiteY64" fmla="*/ 48906 h 214903"/>
                <a:gd name="connsiteX65" fmla="*/ 786765 w 1368933"/>
                <a:gd name="connsiteY65" fmla="*/ 48906 h 214903"/>
                <a:gd name="connsiteX66" fmla="*/ 782764 w 1368933"/>
                <a:gd name="connsiteY66" fmla="*/ 52895 h 214903"/>
                <a:gd name="connsiteX67" fmla="*/ 782764 w 1368933"/>
                <a:gd name="connsiteY67" fmla="*/ 162768 h 214903"/>
                <a:gd name="connsiteX68" fmla="*/ 786765 w 1368933"/>
                <a:gd name="connsiteY68" fmla="*/ 166757 h 214903"/>
                <a:gd name="connsiteX69" fmla="*/ 816007 w 1368933"/>
                <a:gd name="connsiteY69" fmla="*/ 166757 h 214903"/>
                <a:gd name="connsiteX70" fmla="*/ 820007 w 1368933"/>
                <a:gd name="connsiteY70" fmla="*/ 162768 h 214903"/>
                <a:gd name="connsiteX71" fmla="*/ 820007 w 1368933"/>
                <a:gd name="connsiteY71" fmla="*/ 103131 h 214903"/>
                <a:gd name="connsiteX72" fmla="*/ 845915 w 1368933"/>
                <a:gd name="connsiteY72" fmla="*/ 75401 h 214903"/>
                <a:gd name="connsiteX73" fmla="*/ 871157 w 1368933"/>
                <a:gd name="connsiteY73" fmla="*/ 103131 h 214903"/>
                <a:gd name="connsiteX74" fmla="*/ 871157 w 1368933"/>
                <a:gd name="connsiteY74" fmla="*/ 162768 h 214903"/>
                <a:gd name="connsiteX75" fmla="*/ 875157 w 1368933"/>
                <a:gd name="connsiteY75" fmla="*/ 166757 h 214903"/>
                <a:gd name="connsiteX76" fmla="*/ 904399 w 1368933"/>
                <a:gd name="connsiteY76" fmla="*/ 166757 h 214903"/>
                <a:gd name="connsiteX77" fmla="*/ 908399 w 1368933"/>
                <a:gd name="connsiteY77" fmla="*/ 162768 h 214903"/>
                <a:gd name="connsiteX78" fmla="*/ 908399 w 1368933"/>
                <a:gd name="connsiteY78" fmla="*/ 96578 h 214903"/>
                <a:gd name="connsiteX79" fmla="*/ 713804 w 1368933"/>
                <a:gd name="connsiteY79" fmla="*/ 166757 h 214903"/>
                <a:gd name="connsiteX80" fmla="*/ 743045 w 1368933"/>
                <a:gd name="connsiteY80" fmla="*/ 166757 h 214903"/>
                <a:gd name="connsiteX81" fmla="*/ 747046 w 1368933"/>
                <a:gd name="connsiteY81" fmla="*/ 162768 h 214903"/>
                <a:gd name="connsiteX82" fmla="*/ 747046 w 1368933"/>
                <a:gd name="connsiteY82" fmla="*/ 52895 h 214903"/>
                <a:gd name="connsiteX83" fmla="*/ 743045 w 1368933"/>
                <a:gd name="connsiteY83" fmla="*/ 48906 h 214903"/>
                <a:gd name="connsiteX84" fmla="*/ 713804 w 1368933"/>
                <a:gd name="connsiteY84" fmla="*/ 48906 h 214903"/>
                <a:gd name="connsiteX85" fmla="*/ 709803 w 1368933"/>
                <a:gd name="connsiteY85" fmla="*/ 52895 h 214903"/>
                <a:gd name="connsiteX86" fmla="*/ 709803 w 1368933"/>
                <a:gd name="connsiteY86" fmla="*/ 162768 h 214903"/>
                <a:gd name="connsiteX87" fmla="*/ 713804 w 1368933"/>
                <a:gd name="connsiteY87" fmla="*/ 166757 h 214903"/>
                <a:gd name="connsiteX88" fmla="*/ 728472 w 1368933"/>
                <a:gd name="connsiteY88" fmla="*/ 34282 h 214903"/>
                <a:gd name="connsiteX89" fmla="*/ 749237 w 1368933"/>
                <a:gd name="connsiteY89" fmla="*/ 17094 h 214903"/>
                <a:gd name="connsiteX90" fmla="*/ 728472 w 1368933"/>
                <a:gd name="connsiteY90" fmla="*/ 0 h 214903"/>
                <a:gd name="connsiteX91" fmla="*/ 707708 w 1368933"/>
                <a:gd name="connsiteY91" fmla="*/ 17094 h 214903"/>
                <a:gd name="connsiteX92" fmla="*/ 728472 w 1368933"/>
                <a:gd name="connsiteY92" fmla="*/ 34282 h 214903"/>
                <a:gd name="connsiteX93" fmla="*/ 676085 w 1368933"/>
                <a:gd name="connsiteY93" fmla="*/ 96578 h 214903"/>
                <a:gd name="connsiteX94" fmla="*/ 631793 w 1368933"/>
                <a:gd name="connsiteY94" fmla="*/ 46532 h 214903"/>
                <a:gd name="connsiteX95" fmla="*/ 587693 w 1368933"/>
                <a:gd name="connsiteY95" fmla="*/ 84328 h 214903"/>
                <a:gd name="connsiteX96" fmla="*/ 587693 w 1368933"/>
                <a:gd name="connsiteY96" fmla="*/ 52895 h 214903"/>
                <a:gd name="connsiteX97" fmla="*/ 583692 w 1368933"/>
                <a:gd name="connsiteY97" fmla="*/ 48906 h 214903"/>
                <a:gd name="connsiteX98" fmla="*/ 554450 w 1368933"/>
                <a:gd name="connsiteY98" fmla="*/ 48906 h 214903"/>
                <a:gd name="connsiteX99" fmla="*/ 550450 w 1368933"/>
                <a:gd name="connsiteY99" fmla="*/ 52895 h 214903"/>
                <a:gd name="connsiteX100" fmla="*/ 550450 w 1368933"/>
                <a:gd name="connsiteY100" fmla="*/ 162768 h 214903"/>
                <a:gd name="connsiteX101" fmla="*/ 554450 w 1368933"/>
                <a:gd name="connsiteY101" fmla="*/ 166757 h 214903"/>
                <a:gd name="connsiteX102" fmla="*/ 583692 w 1368933"/>
                <a:gd name="connsiteY102" fmla="*/ 166757 h 214903"/>
                <a:gd name="connsiteX103" fmla="*/ 587693 w 1368933"/>
                <a:gd name="connsiteY103" fmla="*/ 162768 h 214903"/>
                <a:gd name="connsiteX104" fmla="*/ 587693 w 1368933"/>
                <a:gd name="connsiteY104" fmla="*/ 103131 h 214903"/>
                <a:gd name="connsiteX105" fmla="*/ 613601 w 1368933"/>
                <a:gd name="connsiteY105" fmla="*/ 75401 h 214903"/>
                <a:gd name="connsiteX106" fmla="*/ 638842 w 1368933"/>
                <a:gd name="connsiteY106" fmla="*/ 103131 h 214903"/>
                <a:gd name="connsiteX107" fmla="*/ 638842 w 1368933"/>
                <a:gd name="connsiteY107" fmla="*/ 162768 h 214903"/>
                <a:gd name="connsiteX108" fmla="*/ 642842 w 1368933"/>
                <a:gd name="connsiteY108" fmla="*/ 166757 h 214903"/>
                <a:gd name="connsiteX109" fmla="*/ 672084 w 1368933"/>
                <a:gd name="connsiteY109" fmla="*/ 166757 h 214903"/>
                <a:gd name="connsiteX110" fmla="*/ 676085 w 1368933"/>
                <a:gd name="connsiteY110" fmla="*/ 162768 h 214903"/>
                <a:gd name="connsiteX111" fmla="*/ 676085 w 1368933"/>
                <a:gd name="connsiteY111" fmla="*/ 96578 h 214903"/>
                <a:gd name="connsiteX112" fmla="*/ 467868 w 1368933"/>
                <a:gd name="connsiteY112" fmla="*/ 69039 h 214903"/>
                <a:gd name="connsiteX113" fmla="*/ 491204 w 1368933"/>
                <a:gd name="connsiteY113" fmla="*/ 96483 h 214903"/>
                <a:gd name="connsiteX114" fmla="*/ 439103 w 1368933"/>
                <a:gd name="connsiteY114" fmla="*/ 96483 h 214903"/>
                <a:gd name="connsiteX115" fmla="*/ 467868 w 1368933"/>
                <a:gd name="connsiteY115" fmla="*/ 69039 h 214903"/>
                <a:gd name="connsiteX116" fmla="*/ 466916 w 1368933"/>
                <a:gd name="connsiteY116" fmla="*/ 169606 h 214903"/>
                <a:gd name="connsiteX117" fmla="*/ 519017 w 1368933"/>
                <a:gd name="connsiteY117" fmla="*/ 156026 h 214903"/>
                <a:gd name="connsiteX118" fmla="*/ 520446 w 1368933"/>
                <a:gd name="connsiteY118" fmla="*/ 151088 h 214903"/>
                <a:gd name="connsiteX119" fmla="*/ 515017 w 1368933"/>
                <a:gd name="connsiteY119" fmla="*/ 137033 h 214903"/>
                <a:gd name="connsiteX120" fmla="*/ 509873 w 1368933"/>
                <a:gd name="connsiteY120" fmla="*/ 135134 h 214903"/>
                <a:gd name="connsiteX121" fmla="*/ 475488 w 1368933"/>
                <a:gd name="connsiteY121" fmla="*/ 141971 h 214903"/>
                <a:gd name="connsiteX122" fmla="*/ 439198 w 1368933"/>
                <a:gd name="connsiteY122" fmla="*/ 115191 h 214903"/>
                <a:gd name="connsiteX123" fmla="*/ 519779 w 1368933"/>
                <a:gd name="connsiteY123" fmla="*/ 115191 h 214903"/>
                <a:gd name="connsiteX124" fmla="*/ 523780 w 1368933"/>
                <a:gd name="connsiteY124" fmla="*/ 111203 h 214903"/>
                <a:gd name="connsiteX125" fmla="*/ 523970 w 1368933"/>
                <a:gd name="connsiteY125" fmla="*/ 103891 h 214903"/>
                <a:gd name="connsiteX126" fmla="*/ 465772 w 1368933"/>
                <a:gd name="connsiteY126" fmla="*/ 46152 h 214903"/>
                <a:gd name="connsiteX127" fmla="*/ 402622 w 1368933"/>
                <a:gd name="connsiteY127" fmla="*/ 109588 h 214903"/>
                <a:gd name="connsiteX128" fmla="*/ 466916 w 1368933"/>
                <a:gd name="connsiteY128" fmla="*/ 169701 h 214903"/>
                <a:gd name="connsiteX129" fmla="*/ 365665 w 1368933"/>
                <a:gd name="connsiteY129" fmla="*/ 75876 h 214903"/>
                <a:gd name="connsiteX130" fmla="*/ 383762 w 1368933"/>
                <a:gd name="connsiteY130" fmla="*/ 79200 h 214903"/>
                <a:gd name="connsiteX131" fmla="*/ 389191 w 1368933"/>
                <a:gd name="connsiteY131" fmla="*/ 77301 h 214903"/>
                <a:gd name="connsiteX132" fmla="*/ 394621 w 1368933"/>
                <a:gd name="connsiteY132" fmla="*/ 56599 h 214903"/>
                <a:gd name="connsiteX133" fmla="*/ 392239 w 1368933"/>
                <a:gd name="connsiteY133" fmla="*/ 51186 h 214903"/>
                <a:gd name="connsiteX134" fmla="*/ 372713 w 1368933"/>
                <a:gd name="connsiteY134" fmla="*/ 46532 h 214903"/>
                <a:gd name="connsiteX135" fmla="*/ 336899 w 1368933"/>
                <a:gd name="connsiteY135" fmla="*/ 83853 h 214903"/>
                <a:gd name="connsiteX136" fmla="*/ 336899 w 1368933"/>
                <a:gd name="connsiteY136" fmla="*/ 52895 h 214903"/>
                <a:gd name="connsiteX137" fmla="*/ 332899 w 1368933"/>
                <a:gd name="connsiteY137" fmla="*/ 48906 h 214903"/>
                <a:gd name="connsiteX138" fmla="*/ 303657 w 1368933"/>
                <a:gd name="connsiteY138" fmla="*/ 48906 h 214903"/>
                <a:gd name="connsiteX139" fmla="*/ 299657 w 1368933"/>
                <a:gd name="connsiteY139" fmla="*/ 52895 h 214903"/>
                <a:gd name="connsiteX140" fmla="*/ 299657 w 1368933"/>
                <a:gd name="connsiteY140" fmla="*/ 162768 h 214903"/>
                <a:gd name="connsiteX141" fmla="*/ 303657 w 1368933"/>
                <a:gd name="connsiteY141" fmla="*/ 166757 h 214903"/>
                <a:gd name="connsiteX142" fmla="*/ 332899 w 1368933"/>
                <a:gd name="connsiteY142" fmla="*/ 166757 h 214903"/>
                <a:gd name="connsiteX143" fmla="*/ 336899 w 1368933"/>
                <a:gd name="connsiteY143" fmla="*/ 162768 h 214903"/>
                <a:gd name="connsiteX144" fmla="*/ 336899 w 1368933"/>
                <a:gd name="connsiteY144" fmla="*/ 102181 h 214903"/>
                <a:gd name="connsiteX145" fmla="*/ 365665 w 1368933"/>
                <a:gd name="connsiteY145" fmla="*/ 75876 h 214903"/>
                <a:gd name="connsiteX146" fmla="*/ 173641 w 1368933"/>
                <a:gd name="connsiteY146" fmla="*/ 107594 h 214903"/>
                <a:gd name="connsiteX147" fmla="*/ 204502 w 1368933"/>
                <a:gd name="connsiteY147" fmla="*/ 73502 h 214903"/>
                <a:gd name="connsiteX148" fmla="*/ 235172 w 1368933"/>
                <a:gd name="connsiteY148" fmla="*/ 107594 h 214903"/>
                <a:gd name="connsiteX149" fmla="*/ 204502 w 1368933"/>
                <a:gd name="connsiteY149" fmla="*/ 141876 h 214903"/>
                <a:gd name="connsiteX150" fmla="*/ 173641 w 1368933"/>
                <a:gd name="connsiteY150" fmla="*/ 107594 h 214903"/>
                <a:gd name="connsiteX151" fmla="*/ 135446 w 1368933"/>
                <a:gd name="connsiteY151" fmla="*/ 107594 h 214903"/>
                <a:gd name="connsiteX152" fmla="*/ 204502 w 1368933"/>
                <a:gd name="connsiteY152" fmla="*/ 169606 h 214903"/>
                <a:gd name="connsiteX153" fmla="*/ 273272 w 1368933"/>
                <a:gd name="connsiteY153" fmla="*/ 107594 h 214903"/>
                <a:gd name="connsiteX154" fmla="*/ 204502 w 1368933"/>
                <a:gd name="connsiteY154" fmla="*/ 46058 h 214903"/>
                <a:gd name="connsiteX155" fmla="*/ 135446 w 1368933"/>
                <a:gd name="connsiteY155" fmla="*/ 107594 h 214903"/>
                <a:gd name="connsiteX156" fmla="*/ 110776 w 1368933"/>
                <a:gd name="connsiteY156" fmla="*/ 78915 h 214903"/>
                <a:gd name="connsiteX157" fmla="*/ 38672 w 1368933"/>
                <a:gd name="connsiteY157" fmla="*/ 78915 h 214903"/>
                <a:gd name="connsiteX158" fmla="*/ 38672 w 1368933"/>
                <a:gd name="connsiteY158" fmla="*/ 37796 h 214903"/>
                <a:gd name="connsiteX159" fmla="*/ 114300 w 1368933"/>
                <a:gd name="connsiteY159" fmla="*/ 37796 h 214903"/>
                <a:gd name="connsiteX160" fmla="*/ 118301 w 1368933"/>
                <a:gd name="connsiteY160" fmla="*/ 33807 h 214903"/>
                <a:gd name="connsiteX161" fmla="*/ 118301 w 1368933"/>
                <a:gd name="connsiteY161" fmla="*/ 11965 h 214903"/>
                <a:gd name="connsiteX162" fmla="*/ 114300 w 1368933"/>
                <a:gd name="connsiteY162" fmla="*/ 7977 h 214903"/>
                <a:gd name="connsiteX163" fmla="*/ 4001 w 1368933"/>
                <a:gd name="connsiteY163" fmla="*/ 7977 h 214903"/>
                <a:gd name="connsiteX164" fmla="*/ 0 w 1368933"/>
                <a:gd name="connsiteY164" fmla="*/ 11965 h 214903"/>
                <a:gd name="connsiteX165" fmla="*/ 0 w 1368933"/>
                <a:gd name="connsiteY165" fmla="*/ 162768 h 214903"/>
                <a:gd name="connsiteX166" fmla="*/ 4001 w 1368933"/>
                <a:gd name="connsiteY166" fmla="*/ 166757 h 214903"/>
                <a:gd name="connsiteX167" fmla="*/ 34671 w 1368933"/>
                <a:gd name="connsiteY167" fmla="*/ 166757 h 214903"/>
                <a:gd name="connsiteX168" fmla="*/ 38672 w 1368933"/>
                <a:gd name="connsiteY168" fmla="*/ 162768 h 214903"/>
                <a:gd name="connsiteX169" fmla="*/ 38672 w 1368933"/>
                <a:gd name="connsiteY169" fmla="*/ 108734 h 214903"/>
                <a:gd name="connsiteX170" fmla="*/ 110776 w 1368933"/>
                <a:gd name="connsiteY170" fmla="*/ 108734 h 214903"/>
                <a:gd name="connsiteX171" fmla="*/ 114776 w 1368933"/>
                <a:gd name="connsiteY171" fmla="*/ 104745 h 214903"/>
                <a:gd name="connsiteX172" fmla="*/ 114776 w 1368933"/>
                <a:gd name="connsiteY172" fmla="*/ 82904 h 214903"/>
                <a:gd name="connsiteX173" fmla="*/ 110776 w 1368933"/>
                <a:gd name="connsiteY173" fmla="*/ 78915 h 21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1368933" h="214903">
                  <a:moveTo>
                    <a:pt x="1368933" y="96578"/>
                  </a:moveTo>
                  <a:cubicBezTo>
                    <a:pt x="1368933" y="66000"/>
                    <a:pt x="1351502" y="46532"/>
                    <a:pt x="1324642" y="46532"/>
                  </a:cubicBezTo>
                  <a:cubicBezTo>
                    <a:pt x="1301115" y="46532"/>
                    <a:pt x="1282922" y="64575"/>
                    <a:pt x="1280541" y="84328"/>
                  </a:cubicBezTo>
                  <a:lnTo>
                    <a:pt x="1280541" y="52895"/>
                  </a:lnTo>
                  <a:cubicBezTo>
                    <a:pt x="1280541" y="50331"/>
                    <a:pt x="1279112" y="48906"/>
                    <a:pt x="1276540" y="48906"/>
                  </a:cubicBezTo>
                  <a:lnTo>
                    <a:pt x="1247299" y="48906"/>
                  </a:lnTo>
                  <a:cubicBezTo>
                    <a:pt x="1244727" y="48906"/>
                    <a:pt x="1243298" y="50331"/>
                    <a:pt x="1243298" y="52895"/>
                  </a:cubicBezTo>
                  <a:lnTo>
                    <a:pt x="1243298" y="162768"/>
                  </a:lnTo>
                  <a:cubicBezTo>
                    <a:pt x="1243298" y="165332"/>
                    <a:pt x="1244727" y="166757"/>
                    <a:pt x="1247299" y="166757"/>
                  </a:cubicBezTo>
                  <a:lnTo>
                    <a:pt x="1276540" y="166757"/>
                  </a:lnTo>
                  <a:cubicBezTo>
                    <a:pt x="1279112" y="166757"/>
                    <a:pt x="1280541" y="165332"/>
                    <a:pt x="1280541" y="162768"/>
                  </a:cubicBezTo>
                  <a:lnTo>
                    <a:pt x="1280541" y="103131"/>
                  </a:lnTo>
                  <a:cubicBezTo>
                    <a:pt x="1280541" y="87177"/>
                    <a:pt x="1293019" y="75401"/>
                    <a:pt x="1306449" y="75401"/>
                  </a:cubicBezTo>
                  <a:cubicBezTo>
                    <a:pt x="1321499" y="75401"/>
                    <a:pt x="1331690" y="85942"/>
                    <a:pt x="1331690" y="103131"/>
                  </a:cubicBezTo>
                  <a:lnTo>
                    <a:pt x="1331690" y="162768"/>
                  </a:lnTo>
                  <a:cubicBezTo>
                    <a:pt x="1331690" y="165332"/>
                    <a:pt x="1333119" y="166757"/>
                    <a:pt x="1335691" y="166757"/>
                  </a:cubicBezTo>
                  <a:lnTo>
                    <a:pt x="1364933" y="166757"/>
                  </a:lnTo>
                  <a:cubicBezTo>
                    <a:pt x="1367504" y="166757"/>
                    <a:pt x="1368933" y="165332"/>
                    <a:pt x="1368933" y="162768"/>
                  </a:cubicBezTo>
                  <a:lnTo>
                    <a:pt x="1368933" y="96578"/>
                  </a:lnTo>
                  <a:close/>
                  <a:moveTo>
                    <a:pt x="1160717" y="69039"/>
                  </a:moveTo>
                  <a:cubicBezTo>
                    <a:pt x="1177004" y="69039"/>
                    <a:pt x="1183767" y="81289"/>
                    <a:pt x="1184053" y="96483"/>
                  </a:cubicBezTo>
                  <a:lnTo>
                    <a:pt x="1131951" y="96483"/>
                  </a:lnTo>
                  <a:cubicBezTo>
                    <a:pt x="1134523" y="79580"/>
                    <a:pt x="1146048" y="69039"/>
                    <a:pt x="1160717" y="69039"/>
                  </a:cubicBezTo>
                  <a:moveTo>
                    <a:pt x="1159764" y="169606"/>
                  </a:moveTo>
                  <a:cubicBezTo>
                    <a:pt x="1184053" y="169606"/>
                    <a:pt x="1203389" y="160869"/>
                    <a:pt x="1211866" y="156026"/>
                  </a:cubicBezTo>
                  <a:cubicBezTo>
                    <a:pt x="1213961" y="154886"/>
                    <a:pt x="1213961" y="152987"/>
                    <a:pt x="1213295" y="151088"/>
                  </a:cubicBezTo>
                  <a:lnTo>
                    <a:pt x="1207865" y="137033"/>
                  </a:lnTo>
                  <a:cubicBezTo>
                    <a:pt x="1206913" y="134659"/>
                    <a:pt x="1205294" y="134184"/>
                    <a:pt x="1202722" y="135134"/>
                  </a:cubicBezTo>
                  <a:cubicBezTo>
                    <a:pt x="1197102" y="137508"/>
                    <a:pt x="1182719" y="141971"/>
                    <a:pt x="1168337" y="141971"/>
                  </a:cubicBezTo>
                  <a:cubicBezTo>
                    <a:pt x="1149001" y="141971"/>
                    <a:pt x="1135094" y="132095"/>
                    <a:pt x="1132046" y="115191"/>
                  </a:cubicBezTo>
                  <a:lnTo>
                    <a:pt x="1212628" y="115191"/>
                  </a:lnTo>
                  <a:cubicBezTo>
                    <a:pt x="1215200" y="115191"/>
                    <a:pt x="1216438" y="113767"/>
                    <a:pt x="1216628" y="111203"/>
                  </a:cubicBezTo>
                  <a:cubicBezTo>
                    <a:pt x="1216819" y="108829"/>
                    <a:pt x="1216819" y="106265"/>
                    <a:pt x="1216819" y="103891"/>
                  </a:cubicBezTo>
                  <a:cubicBezTo>
                    <a:pt x="1216819" y="67709"/>
                    <a:pt x="1193959" y="46152"/>
                    <a:pt x="1158621" y="46152"/>
                  </a:cubicBezTo>
                  <a:cubicBezTo>
                    <a:pt x="1123283" y="46152"/>
                    <a:pt x="1095470" y="69134"/>
                    <a:pt x="1095470" y="109588"/>
                  </a:cubicBezTo>
                  <a:cubicBezTo>
                    <a:pt x="1095470" y="150043"/>
                    <a:pt x="1123760" y="169701"/>
                    <a:pt x="1159764" y="169701"/>
                  </a:cubicBezTo>
                  <a:moveTo>
                    <a:pt x="1033081" y="106170"/>
                  </a:moveTo>
                  <a:cubicBezTo>
                    <a:pt x="1033081" y="125637"/>
                    <a:pt x="1019842" y="138552"/>
                    <a:pt x="1002221" y="138552"/>
                  </a:cubicBezTo>
                  <a:cubicBezTo>
                    <a:pt x="984599" y="138552"/>
                    <a:pt x="971169" y="125352"/>
                    <a:pt x="971169" y="105885"/>
                  </a:cubicBezTo>
                  <a:cubicBezTo>
                    <a:pt x="971169" y="86417"/>
                    <a:pt x="984599" y="72742"/>
                    <a:pt x="1002221" y="72742"/>
                  </a:cubicBezTo>
                  <a:cubicBezTo>
                    <a:pt x="1019842" y="72742"/>
                    <a:pt x="1033081" y="86607"/>
                    <a:pt x="1033081" y="106075"/>
                  </a:cubicBezTo>
                  <a:moveTo>
                    <a:pt x="998410" y="214903"/>
                  </a:moveTo>
                  <a:cubicBezTo>
                    <a:pt x="1039654" y="214903"/>
                    <a:pt x="1069086" y="194676"/>
                    <a:pt x="1069086" y="157830"/>
                  </a:cubicBezTo>
                  <a:lnTo>
                    <a:pt x="1069086" y="52895"/>
                  </a:lnTo>
                  <a:cubicBezTo>
                    <a:pt x="1069086" y="50331"/>
                    <a:pt x="1067657" y="48906"/>
                    <a:pt x="1065086" y="48906"/>
                  </a:cubicBezTo>
                  <a:lnTo>
                    <a:pt x="1035844" y="48906"/>
                  </a:lnTo>
                  <a:cubicBezTo>
                    <a:pt x="1033272" y="48906"/>
                    <a:pt x="1031843" y="50331"/>
                    <a:pt x="1031843" y="52895"/>
                  </a:cubicBezTo>
                  <a:lnTo>
                    <a:pt x="1031843" y="81764"/>
                  </a:lnTo>
                  <a:cubicBezTo>
                    <a:pt x="1026414" y="62771"/>
                    <a:pt x="1014698" y="50806"/>
                    <a:pt x="997648" y="47672"/>
                  </a:cubicBezTo>
                  <a:cubicBezTo>
                    <a:pt x="993648" y="46722"/>
                    <a:pt x="989362" y="46722"/>
                    <a:pt x="984885" y="47007"/>
                  </a:cubicBezTo>
                  <a:cubicBezTo>
                    <a:pt x="953834" y="48622"/>
                    <a:pt x="932783" y="73502"/>
                    <a:pt x="932783" y="105980"/>
                  </a:cubicBezTo>
                  <a:cubicBezTo>
                    <a:pt x="932783" y="138457"/>
                    <a:pt x="955643" y="165142"/>
                    <a:pt x="988885" y="165142"/>
                  </a:cubicBezTo>
                  <a:cubicBezTo>
                    <a:pt x="1010602" y="165142"/>
                    <a:pt x="1025652" y="152417"/>
                    <a:pt x="1031748" y="130575"/>
                  </a:cubicBezTo>
                  <a:lnTo>
                    <a:pt x="1031748" y="150518"/>
                  </a:lnTo>
                  <a:cubicBezTo>
                    <a:pt x="1031748" y="177298"/>
                    <a:pt x="1016222" y="187649"/>
                    <a:pt x="990505" y="187649"/>
                  </a:cubicBezTo>
                  <a:cubicBezTo>
                    <a:pt x="976884" y="187649"/>
                    <a:pt x="963644" y="183850"/>
                    <a:pt x="956119" y="181096"/>
                  </a:cubicBezTo>
                  <a:cubicBezTo>
                    <a:pt x="953548" y="180147"/>
                    <a:pt x="951643" y="180621"/>
                    <a:pt x="950690" y="183660"/>
                  </a:cubicBezTo>
                  <a:lnTo>
                    <a:pt x="945547" y="198475"/>
                  </a:lnTo>
                  <a:cubicBezTo>
                    <a:pt x="945071" y="200089"/>
                    <a:pt x="945356" y="201988"/>
                    <a:pt x="947166" y="203128"/>
                  </a:cubicBezTo>
                  <a:cubicBezTo>
                    <a:pt x="959644" y="210440"/>
                    <a:pt x="977075" y="214903"/>
                    <a:pt x="998315" y="214903"/>
                  </a:cubicBezTo>
                  <a:moveTo>
                    <a:pt x="908399" y="96578"/>
                  </a:moveTo>
                  <a:cubicBezTo>
                    <a:pt x="908399" y="66000"/>
                    <a:pt x="890969" y="46532"/>
                    <a:pt x="864108" y="46532"/>
                  </a:cubicBezTo>
                  <a:cubicBezTo>
                    <a:pt x="840581" y="46532"/>
                    <a:pt x="822389" y="64575"/>
                    <a:pt x="820007" y="84328"/>
                  </a:cubicBezTo>
                  <a:lnTo>
                    <a:pt x="820007" y="52895"/>
                  </a:lnTo>
                  <a:cubicBezTo>
                    <a:pt x="820007" y="50331"/>
                    <a:pt x="818579" y="48906"/>
                    <a:pt x="816007" y="48906"/>
                  </a:cubicBezTo>
                  <a:lnTo>
                    <a:pt x="786765" y="48906"/>
                  </a:lnTo>
                  <a:cubicBezTo>
                    <a:pt x="784193" y="48906"/>
                    <a:pt x="782764" y="50331"/>
                    <a:pt x="782764" y="52895"/>
                  </a:cubicBezTo>
                  <a:lnTo>
                    <a:pt x="782764" y="162768"/>
                  </a:lnTo>
                  <a:cubicBezTo>
                    <a:pt x="782764" y="165332"/>
                    <a:pt x="784193" y="166757"/>
                    <a:pt x="786765" y="166757"/>
                  </a:cubicBezTo>
                  <a:lnTo>
                    <a:pt x="816007" y="166757"/>
                  </a:lnTo>
                  <a:cubicBezTo>
                    <a:pt x="818579" y="166757"/>
                    <a:pt x="820007" y="165332"/>
                    <a:pt x="820007" y="162768"/>
                  </a:cubicBezTo>
                  <a:lnTo>
                    <a:pt x="820007" y="103131"/>
                  </a:lnTo>
                  <a:cubicBezTo>
                    <a:pt x="820007" y="87177"/>
                    <a:pt x="832485" y="75401"/>
                    <a:pt x="845915" y="75401"/>
                  </a:cubicBezTo>
                  <a:cubicBezTo>
                    <a:pt x="860965" y="75401"/>
                    <a:pt x="871157" y="85942"/>
                    <a:pt x="871157" y="103131"/>
                  </a:cubicBezTo>
                  <a:lnTo>
                    <a:pt x="871157" y="162768"/>
                  </a:lnTo>
                  <a:cubicBezTo>
                    <a:pt x="871157" y="165332"/>
                    <a:pt x="872585" y="166757"/>
                    <a:pt x="875157" y="166757"/>
                  </a:cubicBezTo>
                  <a:lnTo>
                    <a:pt x="904399" y="166757"/>
                  </a:lnTo>
                  <a:cubicBezTo>
                    <a:pt x="906971" y="166757"/>
                    <a:pt x="908399" y="165332"/>
                    <a:pt x="908399" y="162768"/>
                  </a:cubicBezTo>
                  <a:lnTo>
                    <a:pt x="908399" y="96578"/>
                  </a:lnTo>
                  <a:close/>
                  <a:moveTo>
                    <a:pt x="713804" y="166757"/>
                  </a:moveTo>
                  <a:lnTo>
                    <a:pt x="743045" y="166757"/>
                  </a:lnTo>
                  <a:cubicBezTo>
                    <a:pt x="745617" y="166757"/>
                    <a:pt x="747046" y="165332"/>
                    <a:pt x="747046" y="162768"/>
                  </a:cubicBezTo>
                  <a:lnTo>
                    <a:pt x="747046" y="52895"/>
                  </a:lnTo>
                  <a:cubicBezTo>
                    <a:pt x="747046" y="50331"/>
                    <a:pt x="745617" y="48906"/>
                    <a:pt x="743045" y="48906"/>
                  </a:cubicBezTo>
                  <a:lnTo>
                    <a:pt x="713804" y="48906"/>
                  </a:lnTo>
                  <a:cubicBezTo>
                    <a:pt x="711232" y="48906"/>
                    <a:pt x="709803" y="50331"/>
                    <a:pt x="709803" y="52895"/>
                  </a:cubicBezTo>
                  <a:lnTo>
                    <a:pt x="709803" y="162768"/>
                  </a:lnTo>
                  <a:cubicBezTo>
                    <a:pt x="709803" y="165332"/>
                    <a:pt x="711232" y="166757"/>
                    <a:pt x="713804" y="166757"/>
                  </a:cubicBezTo>
                  <a:moveTo>
                    <a:pt x="728472" y="34282"/>
                  </a:moveTo>
                  <a:cubicBezTo>
                    <a:pt x="739997" y="34282"/>
                    <a:pt x="749237" y="26495"/>
                    <a:pt x="749237" y="17094"/>
                  </a:cubicBezTo>
                  <a:cubicBezTo>
                    <a:pt x="749237" y="7692"/>
                    <a:pt x="739997" y="0"/>
                    <a:pt x="728472" y="0"/>
                  </a:cubicBezTo>
                  <a:cubicBezTo>
                    <a:pt x="716947" y="0"/>
                    <a:pt x="707708" y="7502"/>
                    <a:pt x="707708" y="17094"/>
                  </a:cubicBezTo>
                  <a:cubicBezTo>
                    <a:pt x="707708" y="26685"/>
                    <a:pt x="716852" y="34282"/>
                    <a:pt x="728472" y="34282"/>
                  </a:cubicBezTo>
                  <a:moveTo>
                    <a:pt x="676085" y="96578"/>
                  </a:moveTo>
                  <a:cubicBezTo>
                    <a:pt x="676085" y="66000"/>
                    <a:pt x="658654" y="46532"/>
                    <a:pt x="631793" y="46532"/>
                  </a:cubicBezTo>
                  <a:cubicBezTo>
                    <a:pt x="608267" y="46532"/>
                    <a:pt x="590074" y="64575"/>
                    <a:pt x="587693" y="84328"/>
                  </a:cubicBezTo>
                  <a:lnTo>
                    <a:pt x="587693" y="52895"/>
                  </a:lnTo>
                  <a:cubicBezTo>
                    <a:pt x="587693" y="50331"/>
                    <a:pt x="586264" y="48906"/>
                    <a:pt x="583692" y="48906"/>
                  </a:cubicBezTo>
                  <a:lnTo>
                    <a:pt x="554450" y="48906"/>
                  </a:lnTo>
                  <a:cubicBezTo>
                    <a:pt x="551879" y="48906"/>
                    <a:pt x="550450" y="50331"/>
                    <a:pt x="550450" y="52895"/>
                  </a:cubicBezTo>
                  <a:lnTo>
                    <a:pt x="550450" y="162768"/>
                  </a:lnTo>
                  <a:cubicBezTo>
                    <a:pt x="550450" y="165332"/>
                    <a:pt x="551879" y="166757"/>
                    <a:pt x="554450" y="166757"/>
                  </a:cubicBezTo>
                  <a:lnTo>
                    <a:pt x="583692" y="166757"/>
                  </a:lnTo>
                  <a:cubicBezTo>
                    <a:pt x="586264" y="166757"/>
                    <a:pt x="587693" y="165332"/>
                    <a:pt x="587693" y="162768"/>
                  </a:cubicBezTo>
                  <a:lnTo>
                    <a:pt x="587693" y="103131"/>
                  </a:lnTo>
                  <a:cubicBezTo>
                    <a:pt x="587693" y="87177"/>
                    <a:pt x="600170" y="75401"/>
                    <a:pt x="613601" y="75401"/>
                  </a:cubicBezTo>
                  <a:cubicBezTo>
                    <a:pt x="628650" y="75401"/>
                    <a:pt x="638842" y="85942"/>
                    <a:pt x="638842" y="103131"/>
                  </a:cubicBezTo>
                  <a:lnTo>
                    <a:pt x="638842" y="162768"/>
                  </a:lnTo>
                  <a:cubicBezTo>
                    <a:pt x="638842" y="165332"/>
                    <a:pt x="640271" y="166757"/>
                    <a:pt x="642842" y="166757"/>
                  </a:cubicBezTo>
                  <a:lnTo>
                    <a:pt x="672084" y="166757"/>
                  </a:lnTo>
                  <a:cubicBezTo>
                    <a:pt x="674656" y="166757"/>
                    <a:pt x="676085" y="165332"/>
                    <a:pt x="676085" y="162768"/>
                  </a:cubicBezTo>
                  <a:lnTo>
                    <a:pt x="676085" y="96578"/>
                  </a:lnTo>
                  <a:close/>
                  <a:moveTo>
                    <a:pt x="467868" y="69039"/>
                  </a:moveTo>
                  <a:cubicBezTo>
                    <a:pt x="484156" y="69039"/>
                    <a:pt x="490918" y="81289"/>
                    <a:pt x="491204" y="96483"/>
                  </a:cubicBezTo>
                  <a:lnTo>
                    <a:pt x="439103" y="96483"/>
                  </a:lnTo>
                  <a:cubicBezTo>
                    <a:pt x="441674" y="79580"/>
                    <a:pt x="453199" y="69039"/>
                    <a:pt x="467868" y="69039"/>
                  </a:cubicBezTo>
                  <a:moveTo>
                    <a:pt x="466916" y="169606"/>
                  </a:moveTo>
                  <a:cubicBezTo>
                    <a:pt x="491204" y="169606"/>
                    <a:pt x="510540" y="160869"/>
                    <a:pt x="519017" y="156026"/>
                  </a:cubicBezTo>
                  <a:cubicBezTo>
                    <a:pt x="521113" y="154886"/>
                    <a:pt x="521113" y="152987"/>
                    <a:pt x="520446" y="151088"/>
                  </a:cubicBezTo>
                  <a:lnTo>
                    <a:pt x="515017" y="137033"/>
                  </a:lnTo>
                  <a:cubicBezTo>
                    <a:pt x="514064" y="134659"/>
                    <a:pt x="512445" y="134184"/>
                    <a:pt x="509873" y="135134"/>
                  </a:cubicBezTo>
                  <a:cubicBezTo>
                    <a:pt x="504254" y="137508"/>
                    <a:pt x="489871" y="141971"/>
                    <a:pt x="475488" y="141971"/>
                  </a:cubicBezTo>
                  <a:cubicBezTo>
                    <a:pt x="456152" y="141971"/>
                    <a:pt x="442246" y="132095"/>
                    <a:pt x="439198" y="115191"/>
                  </a:cubicBezTo>
                  <a:lnTo>
                    <a:pt x="519779" y="115191"/>
                  </a:lnTo>
                  <a:cubicBezTo>
                    <a:pt x="522351" y="115191"/>
                    <a:pt x="523589" y="113767"/>
                    <a:pt x="523780" y="111203"/>
                  </a:cubicBezTo>
                  <a:cubicBezTo>
                    <a:pt x="523970" y="108829"/>
                    <a:pt x="523970" y="106265"/>
                    <a:pt x="523970" y="103891"/>
                  </a:cubicBezTo>
                  <a:cubicBezTo>
                    <a:pt x="523970" y="67709"/>
                    <a:pt x="501110" y="46152"/>
                    <a:pt x="465772" y="46152"/>
                  </a:cubicBezTo>
                  <a:cubicBezTo>
                    <a:pt x="430435" y="46152"/>
                    <a:pt x="402622" y="69134"/>
                    <a:pt x="402622" y="109588"/>
                  </a:cubicBezTo>
                  <a:cubicBezTo>
                    <a:pt x="402622" y="150043"/>
                    <a:pt x="430911" y="169701"/>
                    <a:pt x="466916" y="169701"/>
                  </a:cubicBezTo>
                  <a:moveTo>
                    <a:pt x="365665" y="75876"/>
                  </a:moveTo>
                  <a:cubicBezTo>
                    <a:pt x="372713" y="75876"/>
                    <a:pt x="379571" y="77775"/>
                    <a:pt x="383762" y="79200"/>
                  </a:cubicBezTo>
                  <a:cubicBezTo>
                    <a:pt x="386620" y="80150"/>
                    <a:pt x="388430" y="79675"/>
                    <a:pt x="389191" y="77301"/>
                  </a:cubicBezTo>
                  <a:lnTo>
                    <a:pt x="394621" y="56599"/>
                  </a:lnTo>
                  <a:cubicBezTo>
                    <a:pt x="395288" y="54034"/>
                    <a:pt x="394811" y="52610"/>
                    <a:pt x="392239" y="51186"/>
                  </a:cubicBezTo>
                  <a:cubicBezTo>
                    <a:pt x="389191" y="49571"/>
                    <a:pt x="380714" y="46532"/>
                    <a:pt x="372713" y="46532"/>
                  </a:cubicBezTo>
                  <a:cubicBezTo>
                    <a:pt x="351282" y="46532"/>
                    <a:pt x="338518" y="64386"/>
                    <a:pt x="336899" y="83853"/>
                  </a:cubicBezTo>
                  <a:lnTo>
                    <a:pt x="336899" y="52895"/>
                  </a:lnTo>
                  <a:cubicBezTo>
                    <a:pt x="336899" y="50331"/>
                    <a:pt x="335470" y="48906"/>
                    <a:pt x="332899" y="48906"/>
                  </a:cubicBezTo>
                  <a:lnTo>
                    <a:pt x="303657" y="48906"/>
                  </a:lnTo>
                  <a:cubicBezTo>
                    <a:pt x="301085" y="48906"/>
                    <a:pt x="299657" y="50331"/>
                    <a:pt x="299657" y="52895"/>
                  </a:cubicBezTo>
                  <a:lnTo>
                    <a:pt x="299657" y="162768"/>
                  </a:lnTo>
                  <a:cubicBezTo>
                    <a:pt x="299657" y="165332"/>
                    <a:pt x="301085" y="166757"/>
                    <a:pt x="303657" y="166757"/>
                  </a:cubicBezTo>
                  <a:lnTo>
                    <a:pt x="332899" y="166757"/>
                  </a:lnTo>
                  <a:cubicBezTo>
                    <a:pt x="335470" y="166757"/>
                    <a:pt x="336899" y="165332"/>
                    <a:pt x="336899" y="162768"/>
                  </a:cubicBezTo>
                  <a:lnTo>
                    <a:pt x="336899" y="102181"/>
                  </a:lnTo>
                  <a:cubicBezTo>
                    <a:pt x="337376" y="86702"/>
                    <a:pt x="349853" y="75876"/>
                    <a:pt x="365665" y="75876"/>
                  </a:cubicBezTo>
                  <a:moveTo>
                    <a:pt x="173641" y="107594"/>
                  </a:moveTo>
                  <a:cubicBezTo>
                    <a:pt x="173641" y="87367"/>
                    <a:pt x="186880" y="73502"/>
                    <a:pt x="204502" y="73502"/>
                  </a:cubicBezTo>
                  <a:cubicBezTo>
                    <a:pt x="222123" y="73502"/>
                    <a:pt x="235172" y="87367"/>
                    <a:pt x="235172" y="107594"/>
                  </a:cubicBezTo>
                  <a:cubicBezTo>
                    <a:pt x="235172" y="127821"/>
                    <a:pt x="221933" y="141876"/>
                    <a:pt x="204502" y="141876"/>
                  </a:cubicBezTo>
                  <a:cubicBezTo>
                    <a:pt x="187071" y="141876"/>
                    <a:pt x="173641" y="128011"/>
                    <a:pt x="173641" y="107594"/>
                  </a:cubicBezTo>
                  <a:moveTo>
                    <a:pt x="135446" y="107594"/>
                  </a:moveTo>
                  <a:cubicBezTo>
                    <a:pt x="135446" y="143301"/>
                    <a:pt x="163735" y="169606"/>
                    <a:pt x="204502" y="169606"/>
                  </a:cubicBezTo>
                  <a:cubicBezTo>
                    <a:pt x="245269" y="169606"/>
                    <a:pt x="273272" y="143301"/>
                    <a:pt x="273272" y="107594"/>
                  </a:cubicBezTo>
                  <a:cubicBezTo>
                    <a:pt x="273272" y="71888"/>
                    <a:pt x="245269" y="46058"/>
                    <a:pt x="204502" y="46058"/>
                  </a:cubicBezTo>
                  <a:cubicBezTo>
                    <a:pt x="163735" y="46058"/>
                    <a:pt x="135446" y="72078"/>
                    <a:pt x="135446" y="107594"/>
                  </a:cubicBezTo>
                  <a:moveTo>
                    <a:pt x="110776" y="78915"/>
                  </a:moveTo>
                  <a:lnTo>
                    <a:pt x="38672" y="78915"/>
                  </a:lnTo>
                  <a:lnTo>
                    <a:pt x="38672" y="37796"/>
                  </a:lnTo>
                  <a:lnTo>
                    <a:pt x="114300" y="37796"/>
                  </a:lnTo>
                  <a:cubicBezTo>
                    <a:pt x="116872" y="37796"/>
                    <a:pt x="118301" y="36371"/>
                    <a:pt x="118301" y="33807"/>
                  </a:cubicBezTo>
                  <a:lnTo>
                    <a:pt x="118301" y="11965"/>
                  </a:lnTo>
                  <a:cubicBezTo>
                    <a:pt x="118301" y="9401"/>
                    <a:pt x="116872" y="7977"/>
                    <a:pt x="114300" y="7977"/>
                  </a:cubicBezTo>
                  <a:lnTo>
                    <a:pt x="4001" y="7977"/>
                  </a:lnTo>
                  <a:cubicBezTo>
                    <a:pt x="1429" y="7977"/>
                    <a:pt x="0" y="9401"/>
                    <a:pt x="0" y="11965"/>
                  </a:cubicBezTo>
                  <a:lnTo>
                    <a:pt x="0" y="162768"/>
                  </a:lnTo>
                  <a:cubicBezTo>
                    <a:pt x="0" y="165332"/>
                    <a:pt x="1429" y="166757"/>
                    <a:pt x="4001" y="166757"/>
                  </a:cubicBezTo>
                  <a:lnTo>
                    <a:pt x="34671" y="166757"/>
                  </a:lnTo>
                  <a:cubicBezTo>
                    <a:pt x="37243" y="166757"/>
                    <a:pt x="38672" y="165332"/>
                    <a:pt x="38672" y="162768"/>
                  </a:cubicBezTo>
                  <a:lnTo>
                    <a:pt x="38672" y="108734"/>
                  </a:lnTo>
                  <a:lnTo>
                    <a:pt x="110776" y="108734"/>
                  </a:lnTo>
                  <a:cubicBezTo>
                    <a:pt x="113348" y="108734"/>
                    <a:pt x="114776" y="107309"/>
                    <a:pt x="114776" y="104745"/>
                  </a:cubicBezTo>
                  <a:lnTo>
                    <a:pt x="114776" y="82904"/>
                  </a:lnTo>
                  <a:cubicBezTo>
                    <a:pt x="114776" y="80340"/>
                    <a:pt x="113348" y="78915"/>
                    <a:pt x="110776" y="78915"/>
                  </a:cubicBezTo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6F91172-421A-C1A8-BE3E-90CFBA75906C}"/>
                </a:ext>
              </a:extLst>
            </p:cNvPr>
            <p:cNvSpPr/>
            <p:nvPr/>
          </p:nvSpPr>
          <p:spPr>
            <a:xfrm>
              <a:off x="5149024" y="643144"/>
              <a:ext cx="1889379" cy="547372"/>
            </a:xfrm>
            <a:custGeom>
              <a:avLst/>
              <a:gdLst>
                <a:gd name="connsiteX0" fmla="*/ 1621822 w 1889379"/>
                <a:gd name="connsiteY0" fmla="*/ 335508 h 547372"/>
                <a:gd name="connsiteX1" fmla="*/ 1518476 w 1889379"/>
                <a:gd name="connsiteY1" fmla="*/ 218607 h 547372"/>
                <a:gd name="connsiteX2" fmla="*/ 1621822 w 1889379"/>
                <a:gd name="connsiteY2" fmla="*/ 100947 h 547372"/>
                <a:gd name="connsiteX3" fmla="*/ 1725168 w 1889379"/>
                <a:gd name="connsiteY3" fmla="*/ 218607 h 547372"/>
                <a:gd name="connsiteX4" fmla="*/ 1621822 w 1889379"/>
                <a:gd name="connsiteY4" fmla="*/ 335508 h 547372"/>
                <a:gd name="connsiteX5" fmla="*/ 1115568 w 1889379"/>
                <a:gd name="connsiteY5" fmla="*/ 335508 h 547372"/>
                <a:gd name="connsiteX6" fmla="*/ 1012222 w 1889379"/>
                <a:gd name="connsiteY6" fmla="*/ 218607 h 547372"/>
                <a:gd name="connsiteX7" fmla="*/ 1115568 w 1889379"/>
                <a:gd name="connsiteY7" fmla="*/ 100947 h 547372"/>
                <a:gd name="connsiteX8" fmla="*/ 1218914 w 1889379"/>
                <a:gd name="connsiteY8" fmla="*/ 218607 h 547372"/>
                <a:gd name="connsiteX9" fmla="*/ 1115568 w 1889379"/>
                <a:gd name="connsiteY9" fmla="*/ 335508 h 547372"/>
                <a:gd name="connsiteX10" fmla="*/ 637699 w 1889379"/>
                <a:gd name="connsiteY10" fmla="*/ 335508 h 547372"/>
                <a:gd name="connsiteX11" fmla="*/ 534353 w 1889379"/>
                <a:gd name="connsiteY11" fmla="*/ 218607 h 547372"/>
                <a:gd name="connsiteX12" fmla="*/ 637699 w 1889379"/>
                <a:gd name="connsiteY12" fmla="*/ 100947 h 547372"/>
                <a:gd name="connsiteX13" fmla="*/ 741045 w 1889379"/>
                <a:gd name="connsiteY13" fmla="*/ 218607 h 547372"/>
                <a:gd name="connsiteX14" fmla="*/ 637699 w 1889379"/>
                <a:gd name="connsiteY14" fmla="*/ 335508 h 547372"/>
                <a:gd name="connsiteX15" fmla="*/ 1621822 w 1889379"/>
                <a:gd name="connsiteY15" fmla="*/ 95 h 547372"/>
                <a:gd name="connsiteX16" fmla="*/ 1368743 w 1889379"/>
                <a:gd name="connsiteY16" fmla="*/ 139692 h 547372"/>
                <a:gd name="connsiteX17" fmla="*/ 1115663 w 1889379"/>
                <a:gd name="connsiteY17" fmla="*/ 95 h 547372"/>
                <a:gd name="connsiteX18" fmla="*/ 876681 w 1889379"/>
                <a:gd name="connsiteY18" fmla="*/ 111203 h 547372"/>
                <a:gd name="connsiteX19" fmla="*/ 637794 w 1889379"/>
                <a:gd name="connsiteY19" fmla="*/ 95 h 547372"/>
                <a:gd name="connsiteX20" fmla="*/ 370237 w 1889379"/>
                <a:gd name="connsiteY20" fmla="*/ 218607 h 547372"/>
                <a:gd name="connsiteX21" fmla="*/ 391287 w 1889379"/>
                <a:gd name="connsiteY21" fmla="*/ 311767 h 547372"/>
                <a:gd name="connsiteX22" fmla="*/ 386048 w 1889379"/>
                <a:gd name="connsiteY22" fmla="*/ 314046 h 547372"/>
                <a:gd name="connsiteX23" fmla="*/ 363284 w 1889379"/>
                <a:gd name="connsiteY23" fmla="*/ 321738 h 547372"/>
                <a:gd name="connsiteX24" fmla="*/ 294989 w 1889379"/>
                <a:gd name="connsiteY24" fmla="*/ 330570 h 547372"/>
                <a:gd name="connsiteX25" fmla="*/ 164306 w 1889379"/>
                <a:gd name="connsiteY25" fmla="*/ 220886 h 547372"/>
                <a:gd name="connsiteX26" fmla="*/ 286131 w 1889379"/>
                <a:gd name="connsiteY26" fmla="*/ 105695 h 547372"/>
                <a:gd name="connsiteX27" fmla="*/ 353282 w 1889379"/>
                <a:gd name="connsiteY27" fmla="*/ 114622 h 547372"/>
                <a:gd name="connsiteX28" fmla="*/ 416909 w 1889379"/>
                <a:gd name="connsiteY28" fmla="*/ 33237 h 547372"/>
                <a:gd name="connsiteX29" fmla="*/ 392621 w 1889379"/>
                <a:gd name="connsiteY29" fmla="*/ 22601 h 547372"/>
                <a:gd name="connsiteX30" fmla="*/ 392621 w 1889379"/>
                <a:gd name="connsiteY30" fmla="*/ 22601 h 547372"/>
                <a:gd name="connsiteX31" fmla="*/ 267557 w 1889379"/>
                <a:gd name="connsiteY31" fmla="*/ 0 h 547372"/>
                <a:gd name="connsiteX32" fmla="*/ 0 w 1889379"/>
                <a:gd name="connsiteY32" fmla="*/ 218512 h 547372"/>
                <a:gd name="connsiteX33" fmla="*/ 267557 w 1889379"/>
                <a:gd name="connsiteY33" fmla="*/ 436170 h 547372"/>
                <a:gd name="connsiteX34" fmla="*/ 390716 w 1889379"/>
                <a:gd name="connsiteY34" fmla="*/ 419646 h 547372"/>
                <a:gd name="connsiteX35" fmla="*/ 463391 w 1889379"/>
                <a:gd name="connsiteY35" fmla="*/ 390492 h 547372"/>
                <a:gd name="connsiteX36" fmla="*/ 637794 w 1889379"/>
                <a:gd name="connsiteY36" fmla="*/ 436170 h 547372"/>
                <a:gd name="connsiteX37" fmla="*/ 876681 w 1889379"/>
                <a:gd name="connsiteY37" fmla="*/ 325347 h 547372"/>
                <a:gd name="connsiteX38" fmla="*/ 1115663 w 1889379"/>
                <a:gd name="connsiteY38" fmla="*/ 436170 h 547372"/>
                <a:gd name="connsiteX39" fmla="*/ 1354360 w 1889379"/>
                <a:gd name="connsiteY39" fmla="*/ 325726 h 547372"/>
                <a:gd name="connsiteX40" fmla="*/ 1354360 w 1889379"/>
                <a:gd name="connsiteY40" fmla="*/ 547372 h 547372"/>
                <a:gd name="connsiteX41" fmla="*/ 1517809 w 1889379"/>
                <a:gd name="connsiteY41" fmla="*/ 547372 h 547372"/>
                <a:gd name="connsiteX42" fmla="*/ 1517809 w 1889379"/>
                <a:gd name="connsiteY42" fmla="*/ 422020 h 547372"/>
                <a:gd name="connsiteX43" fmla="*/ 1621822 w 1889379"/>
                <a:gd name="connsiteY43" fmla="*/ 436170 h 547372"/>
                <a:gd name="connsiteX44" fmla="*/ 1889379 w 1889379"/>
                <a:gd name="connsiteY44" fmla="*/ 218512 h 547372"/>
                <a:gd name="connsiteX45" fmla="*/ 1621822 w 1889379"/>
                <a:gd name="connsiteY45" fmla="*/ 0 h 5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889379" h="547372">
                  <a:moveTo>
                    <a:pt x="1621822" y="335508"/>
                  </a:moveTo>
                  <a:cubicBezTo>
                    <a:pt x="1548575" y="335508"/>
                    <a:pt x="1518476" y="280239"/>
                    <a:pt x="1518476" y="218607"/>
                  </a:cubicBezTo>
                  <a:cubicBezTo>
                    <a:pt x="1518476" y="156975"/>
                    <a:pt x="1548479" y="100947"/>
                    <a:pt x="1621822" y="100947"/>
                  </a:cubicBezTo>
                  <a:cubicBezTo>
                    <a:pt x="1695164" y="100947"/>
                    <a:pt x="1725168" y="156216"/>
                    <a:pt x="1725168" y="218607"/>
                  </a:cubicBezTo>
                  <a:cubicBezTo>
                    <a:pt x="1725168" y="280998"/>
                    <a:pt x="1695164" y="335508"/>
                    <a:pt x="1621822" y="335508"/>
                  </a:cubicBezTo>
                  <a:moveTo>
                    <a:pt x="1115568" y="335508"/>
                  </a:moveTo>
                  <a:cubicBezTo>
                    <a:pt x="1042321" y="335508"/>
                    <a:pt x="1012222" y="280239"/>
                    <a:pt x="1012222" y="218607"/>
                  </a:cubicBezTo>
                  <a:cubicBezTo>
                    <a:pt x="1012222" y="156975"/>
                    <a:pt x="1042226" y="100947"/>
                    <a:pt x="1115568" y="100947"/>
                  </a:cubicBezTo>
                  <a:cubicBezTo>
                    <a:pt x="1188911" y="100947"/>
                    <a:pt x="1218914" y="156216"/>
                    <a:pt x="1218914" y="218607"/>
                  </a:cubicBezTo>
                  <a:cubicBezTo>
                    <a:pt x="1218914" y="280998"/>
                    <a:pt x="1188911" y="335508"/>
                    <a:pt x="1115568" y="335508"/>
                  </a:cubicBezTo>
                  <a:moveTo>
                    <a:pt x="637699" y="335508"/>
                  </a:moveTo>
                  <a:cubicBezTo>
                    <a:pt x="564356" y="335508"/>
                    <a:pt x="534353" y="280239"/>
                    <a:pt x="534353" y="218607"/>
                  </a:cubicBezTo>
                  <a:cubicBezTo>
                    <a:pt x="534353" y="156975"/>
                    <a:pt x="564356" y="100947"/>
                    <a:pt x="637699" y="100947"/>
                  </a:cubicBezTo>
                  <a:cubicBezTo>
                    <a:pt x="711041" y="100947"/>
                    <a:pt x="741045" y="156216"/>
                    <a:pt x="741045" y="218607"/>
                  </a:cubicBezTo>
                  <a:cubicBezTo>
                    <a:pt x="741045" y="280998"/>
                    <a:pt x="711041" y="335508"/>
                    <a:pt x="637699" y="335508"/>
                  </a:cubicBezTo>
                  <a:moveTo>
                    <a:pt x="1621822" y="95"/>
                  </a:moveTo>
                  <a:cubicBezTo>
                    <a:pt x="1501616" y="95"/>
                    <a:pt x="1404271" y="50236"/>
                    <a:pt x="1368743" y="139692"/>
                  </a:cubicBezTo>
                  <a:cubicBezTo>
                    <a:pt x="1333214" y="50236"/>
                    <a:pt x="1235774" y="95"/>
                    <a:pt x="1115663" y="95"/>
                  </a:cubicBezTo>
                  <a:cubicBezTo>
                    <a:pt x="1008888" y="95"/>
                    <a:pt x="920115" y="39695"/>
                    <a:pt x="876681" y="111203"/>
                  </a:cubicBezTo>
                  <a:cubicBezTo>
                    <a:pt x="833247" y="39695"/>
                    <a:pt x="744474" y="95"/>
                    <a:pt x="637794" y="95"/>
                  </a:cubicBezTo>
                  <a:cubicBezTo>
                    <a:pt x="485870" y="95"/>
                    <a:pt x="370237" y="80150"/>
                    <a:pt x="370237" y="218607"/>
                  </a:cubicBezTo>
                  <a:cubicBezTo>
                    <a:pt x="370237" y="253459"/>
                    <a:pt x="377666" y="284607"/>
                    <a:pt x="391287" y="311767"/>
                  </a:cubicBezTo>
                  <a:cubicBezTo>
                    <a:pt x="389573" y="312526"/>
                    <a:pt x="387763" y="313286"/>
                    <a:pt x="386048" y="314046"/>
                  </a:cubicBezTo>
                  <a:cubicBezTo>
                    <a:pt x="379095" y="316800"/>
                    <a:pt x="371570" y="319364"/>
                    <a:pt x="363284" y="321738"/>
                  </a:cubicBezTo>
                  <a:cubicBezTo>
                    <a:pt x="342329" y="327436"/>
                    <a:pt x="318707" y="330570"/>
                    <a:pt x="294989" y="330570"/>
                  </a:cubicBezTo>
                  <a:cubicBezTo>
                    <a:pt x="226124" y="330570"/>
                    <a:pt x="164306" y="287361"/>
                    <a:pt x="164306" y="220886"/>
                  </a:cubicBezTo>
                  <a:cubicBezTo>
                    <a:pt x="164306" y="148809"/>
                    <a:pt x="217265" y="105695"/>
                    <a:pt x="286131" y="105695"/>
                  </a:cubicBezTo>
                  <a:cubicBezTo>
                    <a:pt x="312420" y="105695"/>
                    <a:pt x="332613" y="107214"/>
                    <a:pt x="353282" y="114622"/>
                  </a:cubicBezTo>
                  <a:cubicBezTo>
                    <a:pt x="353282" y="114622"/>
                    <a:pt x="377000" y="62961"/>
                    <a:pt x="416909" y="33237"/>
                  </a:cubicBezTo>
                  <a:cubicBezTo>
                    <a:pt x="409289" y="29629"/>
                    <a:pt x="401288" y="26210"/>
                    <a:pt x="392621" y="22601"/>
                  </a:cubicBezTo>
                  <a:lnTo>
                    <a:pt x="392621" y="22601"/>
                  </a:lnTo>
                  <a:cubicBezTo>
                    <a:pt x="356711" y="7027"/>
                    <a:pt x="314706" y="0"/>
                    <a:pt x="267557" y="0"/>
                  </a:cubicBezTo>
                  <a:cubicBezTo>
                    <a:pt x="115633" y="0"/>
                    <a:pt x="0" y="80055"/>
                    <a:pt x="0" y="218512"/>
                  </a:cubicBezTo>
                  <a:cubicBezTo>
                    <a:pt x="0" y="356970"/>
                    <a:pt x="115633" y="436170"/>
                    <a:pt x="267557" y="436170"/>
                  </a:cubicBezTo>
                  <a:cubicBezTo>
                    <a:pt x="307658" y="436170"/>
                    <a:pt x="352425" y="430377"/>
                    <a:pt x="390716" y="419646"/>
                  </a:cubicBezTo>
                  <a:cubicBezTo>
                    <a:pt x="405098" y="416227"/>
                    <a:pt x="438817" y="404641"/>
                    <a:pt x="463391" y="390492"/>
                  </a:cubicBezTo>
                  <a:cubicBezTo>
                    <a:pt x="509683" y="420311"/>
                    <a:pt x="570071" y="436170"/>
                    <a:pt x="637794" y="436170"/>
                  </a:cubicBezTo>
                  <a:cubicBezTo>
                    <a:pt x="744569" y="436170"/>
                    <a:pt x="833342" y="396570"/>
                    <a:pt x="876681" y="325347"/>
                  </a:cubicBezTo>
                  <a:cubicBezTo>
                    <a:pt x="920115" y="396570"/>
                    <a:pt x="1008888" y="436170"/>
                    <a:pt x="1115663" y="436170"/>
                  </a:cubicBezTo>
                  <a:cubicBezTo>
                    <a:pt x="1222439" y="436170"/>
                    <a:pt x="1310926" y="396759"/>
                    <a:pt x="1354360" y="325726"/>
                  </a:cubicBezTo>
                  <a:lnTo>
                    <a:pt x="1354360" y="547372"/>
                  </a:lnTo>
                  <a:lnTo>
                    <a:pt x="1517809" y="547372"/>
                  </a:lnTo>
                  <a:lnTo>
                    <a:pt x="1517809" y="422020"/>
                  </a:lnTo>
                  <a:cubicBezTo>
                    <a:pt x="1549527" y="431326"/>
                    <a:pt x="1584579" y="436170"/>
                    <a:pt x="1621822" y="436170"/>
                  </a:cubicBezTo>
                  <a:cubicBezTo>
                    <a:pt x="1773746" y="436170"/>
                    <a:pt x="1889379" y="356115"/>
                    <a:pt x="1889379" y="218512"/>
                  </a:cubicBezTo>
                  <a:cubicBezTo>
                    <a:pt x="1889379" y="80909"/>
                    <a:pt x="1773650" y="0"/>
                    <a:pt x="1621822" y="0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3262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35784" y="2925465"/>
            <a:ext cx="6887138" cy="3093198"/>
          </a:xfr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længere</a:t>
            </a:r>
            <a:r>
              <a:rPr lang="en-GB" dirty="0"/>
              <a:t> </a:t>
            </a:r>
            <a:r>
              <a:rPr lang="en-GB" dirty="0" err="1"/>
              <a:t>brødtekst</a:t>
            </a:r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9116D2E-01B1-E8FC-7DA9-E5D394EB53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1038863"/>
            <a:ext cx="8603500" cy="1325563"/>
          </a:xfr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r>
              <a:rPr lang="en-GB" dirty="0"/>
              <a:t> </a:t>
            </a:r>
            <a:endParaRPr lang="da-DK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218E525-AFF0-BB50-55C3-AF7CF56D1382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81254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to kolonn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8A0DC-4F45-8CB0-1FAD-33D814F77EC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36595" y="2925465"/>
            <a:ext cx="8615375" cy="3093198"/>
          </a:xfrm>
        </p:spPr>
        <p:txBody>
          <a:bodyPr numCol="2" spcCol="27432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længere</a:t>
            </a:r>
            <a:r>
              <a:rPr lang="en-GB" dirty="0"/>
              <a:t> </a:t>
            </a:r>
            <a:r>
              <a:rPr lang="en-GB" dirty="0" err="1"/>
              <a:t>brødtekst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to </a:t>
            </a:r>
            <a:r>
              <a:rPr lang="en-GB" dirty="0" err="1"/>
              <a:t>kolonner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C48BE3-6C74-0918-4E9B-B663870615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1038863"/>
            <a:ext cx="8603500" cy="1325563"/>
          </a:xfr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ADD10F5-F0FF-03E8-5773-20A9700D77E3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38440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bille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428095" y="2925465"/>
            <a:ext cx="5415436" cy="3094335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9DAA1B6-2BF9-3FAD-D555-C7E7D6691F0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48470" y="2925465"/>
            <a:ext cx="5415437" cy="309433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9736A-7BF4-411D-DC9A-4EBBFEB02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1038863"/>
            <a:ext cx="8603500" cy="1325563"/>
          </a:xfr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AAA0AF3-1D7A-A792-6705-7B17FA73C044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55041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bille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8470" y="2925465"/>
            <a:ext cx="5415436" cy="3094335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9DAA1B6-2BF9-3FAD-D555-C7E7D6691F0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428096" y="2925465"/>
            <a:ext cx="5415437" cy="309433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9736A-7BF4-411D-DC9A-4EBBFEB02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1038863"/>
            <a:ext cx="8603500" cy="1325563"/>
          </a:xfrm>
        </p:spPr>
        <p:txBody>
          <a:bodyPr anchor="t"/>
          <a:lstStyle>
            <a:lvl1pPr>
              <a:lnSpc>
                <a:spcPct val="100000"/>
              </a:lnSpc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AAA0AF3-1D7A-A792-6705-7B17FA73C044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36433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bille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E0AB425-77A0-5A12-C372-DCAE1CAB70E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6001" y="0"/>
            <a:ext cx="6095999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35782" y="3858008"/>
            <a:ext cx="5424433" cy="2161792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42D266-E067-FCDD-EF50-29183A8131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783" y="1038864"/>
            <a:ext cx="5424431" cy="2390136"/>
          </a:xfrm>
        </p:spPr>
        <p:txBody>
          <a:bodyPr anchor="t"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D226D49-F327-8C82-D63D-C93A0AA35E3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4926844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9701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bille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E0AB425-77A0-5A12-C372-DCAE1CAB70E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6095999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459022" y="3858008"/>
            <a:ext cx="5382409" cy="2161792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r>
              <a:rPr lang="en-US" dirty="0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42D266-E067-FCDD-EF50-29183A8131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9023" y="1038864"/>
            <a:ext cx="5382407" cy="2390136"/>
          </a:xfrm>
        </p:spPr>
        <p:txBody>
          <a:bodyPr anchor="t"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D226D49-F327-8C82-D63D-C93A0AA35E3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471710" y="378602"/>
            <a:ext cx="4926844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03515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diagr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C42FDEEF-F547-25FE-336B-1D554CA2B754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841066" y="1028700"/>
            <a:ext cx="4436533" cy="49911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diagram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35782" y="3858008"/>
            <a:ext cx="5424433" cy="2161792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42D266-E067-FCDD-EF50-29183A8131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783" y="1038864"/>
            <a:ext cx="5424431" cy="2390136"/>
          </a:xfrm>
        </p:spPr>
        <p:txBody>
          <a:bodyPr anchor="t"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D226D49-F327-8C82-D63D-C93A0AA35E3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4926844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9587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diagram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459022" y="3858008"/>
            <a:ext cx="5382409" cy="2161792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42D266-E067-FCDD-EF50-29183A8131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9023" y="1038864"/>
            <a:ext cx="5382407" cy="2390136"/>
          </a:xfrm>
        </p:spPr>
        <p:txBody>
          <a:bodyPr anchor="t"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D226D49-F327-8C82-D63D-C93A0AA35E3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471710" y="378602"/>
            <a:ext cx="4926844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FD370096-2E82-3BF8-1E24-0600BF3B5EBC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914401" y="1038864"/>
            <a:ext cx="4436533" cy="4980936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diagram</a:t>
            </a:r>
          </a:p>
        </p:txBody>
      </p:sp>
    </p:spTree>
    <p:extLst>
      <p:ext uri="{BB962C8B-B14F-4D97-AF65-F5344CB8AC3E}">
        <p14:creationId xmlns:p14="http://schemas.microsoft.com/office/powerpoint/2010/main" val="13303411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aggrund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35784" y="2925465"/>
            <a:ext cx="6887138" cy="3093198"/>
          </a:xfr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længere</a:t>
            </a:r>
            <a:r>
              <a:rPr lang="en-GB" dirty="0"/>
              <a:t> </a:t>
            </a:r>
            <a:r>
              <a:rPr lang="en-GB" dirty="0" err="1"/>
              <a:t>brødtekst</a:t>
            </a:r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9116D2E-01B1-E8FC-7DA9-E5D394EB53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1038863"/>
            <a:ext cx="8603500" cy="1325563"/>
          </a:xfr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r>
              <a:rPr lang="en-GB" dirty="0"/>
              <a:t> </a:t>
            </a:r>
            <a:endParaRPr lang="da-DK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218E525-AFF0-BB50-55C3-AF7CF56D1382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27766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aggrund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2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35784" y="2925465"/>
            <a:ext cx="6887138" cy="3093198"/>
          </a:xfr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længere</a:t>
            </a:r>
            <a:r>
              <a:rPr lang="en-GB" dirty="0"/>
              <a:t> </a:t>
            </a:r>
            <a:r>
              <a:rPr lang="en-GB" dirty="0" err="1"/>
              <a:t>brødtekst</a:t>
            </a:r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9116D2E-01B1-E8FC-7DA9-E5D394EB53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1038863"/>
            <a:ext cx="8603500" cy="1325563"/>
          </a:xfr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chemeClr val="bg2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r>
              <a:rPr lang="en-GB" dirty="0"/>
              <a:t> </a:t>
            </a:r>
            <a:endParaRPr lang="da-DK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218E525-AFF0-BB50-55C3-AF7CF56D1382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42041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3">
            <a:extLst>
              <a:ext uri="{FF2B5EF4-FFF2-40B4-BE49-F238E27FC236}">
                <a16:creationId xmlns:a16="http://schemas.microsoft.com/office/drawing/2014/main" id="{864A2065-6E4E-1A75-F4F2-91B0BBDB11BE}"/>
              </a:ext>
            </a:extLst>
          </p:cNvPr>
          <p:cNvGrpSpPr/>
          <p:nvPr userDrawn="1"/>
        </p:nvGrpSpPr>
        <p:grpSpPr>
          <a:xfrm>
            <a:off x="5473772" y="311151"/>
            <a:ext cx="1229669" cy="683446"/>
            <a:chOff x="5149024" y="311150"/>
            <a:chExt cx="1889379" cy="1050111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0D8DF580-ABF0-16B4-982A-0EB25B610A4C}"/>
                </a:ext>
              </a:extLst>
            </p:cNvPr>
            <p:cNvSpPr/>
            <p:nvPr/>
          </p:nvSpPr>
          <p:spPr>
            <a:xfrm>
              <a:off x="5756529" y="1194504"/>
              <a:ext cx="669512" cy="166756"/>
            </a:xfrm>
            <a:custGeom>
              <a:avLst/>
              <a:gdLst>
                <a:gd name="connsiteX0" fmla="*/ 606171 w 669512"/>
                <a:gd name="connsiteY0" fmla="*/ 111108 h 166756"/>
                <a:gd name="connsiteX1" fmla="*/ 632555 w 669512"/>
                <a:gd name="connsiteY1" fmla="*/ 116521 h 166756"/>
                <a:gd name="connsiteX2" fmla="*/ 603313 w 669512"/>
                <a:gd name="connsiteY2" fmla="*/ 143491 h 166756"/>
                <a:gd name="connsiteX3" fmla="*/ 585216 w 669512"/>
                <a:gd name="connsiteY3" fmla="*/ 127727 h 166756"/>
                <a:gd name="connsiteX4" fmla="*/ 606171 w 669512"/>
                <a:gd name="connsiteY4" fmla="*/ 111013 h 166756"/>
                <a:gd name="connsiteX5" fmla="*/ 633222 w 669512"/>
                <a:gd name="connsiteY5" fmla="*/ 160394 h 166756"/>
                <a:gd name="connsiteX6" fmla="*/ 637222 w 669512"/>
                <a:gd name="connsiteY6" fmla="*/ 164383 h 166756"/>
                <a:gd name="connsiteX7" fmla="*/ 665512 w 669512"/>
                <a:gd name="connsiteY7" fmla="*/ 164383 h 166756"/>
                <a:gd name="connsiteX8" fmla="*/ 669512 w 669512"/>
                <a:gd name="connsiteY8" fmla="*/ 160394 h 166756"/>
                <a:gd name="connsiteX9" fmla="*/ 669512 w 669512"/>
                <a:gd name="connsiteY9" fmla="*/ 93729 h 166756"/>
                <a:gd name="connsiteX10" fmla="*/ 612267 w 669512"/>
                <a:gd name="connsiteY10" fmla="*/ 44158 h 166756"/>
                <a:gd name="connsiteX11" fmla="*/ 562356 w 669512"/>
                <a:gd name="connsiteY11" fmla="*/ 54509 h 166756"/>
                <a:gd name="connsiteX12" fmla="*/ 560451 w 669512"/>
                <a:gd name="connsiteY12" fmla="*/ 59637 h 166756"/>
                <a:gd name="connsiteX13" fmla="*/ 565404 w 669512"/>
                <a:gd name="connsiteY13" fmla="*/ 74167 h 166756"/>
                <a:gd name="connsiteX14" fmla="*/ 570547 w 669512"/>
                <a:gd name="connsiteY14" fmla="*/ 76066 h 166756"/>
                <a:gd name="connsiteX15" fmla="*/ 602837 w 669512"/>
                <a:gd name="connsiteY15" fmla="*/ 69704 h 166756"/>
                <a:gd name="connsiteX16" fmla="*/ 632555 w 669512"/>
                <a:gd name="connsiteY16" fmla="*/ 94584 h 166756"/>
                <a:gd name="connsiteX17" fmla="*/ 632555 w 669512"/>
                <a:gd name="connsiteY17" fmla="*/ 98098 h 166756"/>
                <a:gd name="connsiteX18" fmla="*/ 599313 w 669512"/>
                <a:gd name="connsiteY18" fmla="*/ 91735 h 166756"/>
                <a:gd name="connsiteX19" fmla="*/ 551212 w 669512"/>
                <a:gd name="connsiteY19" fmla="*/ 130481 h 166756"/>
                <a:gd name="connsiteX20" fmla="*/ 591026 w 669512"/>
                <a:gd name="connsiteY20" fmla="*/ 166662 h 166756"/>
                <a:gd name="connsiteX21" fmla="*/ 633222 w 669512"/>
                <a:gd name="connsiteY21" fmla="*/ 131620 h 166756"/>
                <a:gd name="connsiteX22" fmla="*/ 633222 w 669512"/>
                <a:gd name="connsiteY22" fmla="*/ 160299 h 166756"/>
                <a:gd name="connsiteX23" fmla="*/ 431768 w 669512"/>
                <a:gd name="connsiteY23" fmla="*/ 105220 h 166756"/>
                <a:gd name="connsiteX24" fmla="*/ 462629 w 669512"/>
                <a:gd name="connsiteY24" fmla="*/ 70463 h 166756"/>
                <a:gd name="connsiteX25" fmla="*/ 493300 w 669512"/>
                <a:gd name="connsiteY25" fmla="*/ 105220 h 166756"/>
                <a:gd name="connsiteX26" fmla="*/ 462629 w 669512"/>
                <a:gd name="connsiteY26" fmla="*/ 140262 h 166756"/>
                <a:gd name="connsiteX27" fmla="*/ 431768 w 669512"/>
                <a:gd name="connsiteY27" fmla="*/ 105220 h 166756"/>
                <a:gd name="connsiteX28" fmla="*/ 428720 w 669512"/>
                <a:gd name="connsiteY28" fmla="*/ 0 h 166756"/>
                <a:gd name="connsiteX29" fmla="*/ 399479 w 669512"/>
                <a:gd name="connsiteY29" fmla="*/ 0 h 166756"/>
                <a:gd name="connsiteX30" fmla="*/ 395478 w 669512"/>
                <a:gd name="connsiteY30" fmla="*/ 3989 h 166756"/>
                <a:gd name="connsiteX31" fmla="*/ 395478 w 669512"/>
                <a:gd name="connsiteY31" fmla="*/ 160394 h 166756"/>
                <a:gd name="connsiteX32" fmla="*/ 399479 w 669512"/>
                <a:gd name="connsiteY32" fmla="*/ 164383 h 166756"/>
                <a:gd name="connsiteX33" fmla="*/ 428720 w 669512"/>
                <a:gd name="connsiteY33" fmla="*/ 164383 h 166756"/>
                <a:gd name="connsiteX34" fmla="*/ 432721 w 669512"/>
                <a:gd name="connsiteY34" fmla="*/ 160394 h 166756"/>
                <a:gd name="connsiteX35" fmla="*/ 432721 w 669512"/>
                <a:gd name="connsiteY35" fmla="*/ 131525 h 166756"/>
                <a:gd name="connsiteX36" fmla="*/ 475583 w 669512"/>
                <a:gd name="connsiteY36" fmla="*/ 166757 h 166756"/>
                <a:gd name="connsiteX37" fmla="*/ 531400 w 669512"/>
                <a:gd name="connsiteY37" fmla="*/ 105220 h 166756"/>
                <a:gd name="connsiteX38" fmla="*/ 475583 w 669512"/>
                <a:gd name="connsiteY38" fmla="*/ 44158 h 166756"/>
                <a:gd name="connsiteX39" fmla="*/ 432721 w 669512"/>
                <a:gd name="connsiteY39" fmla="*/ 79390 h 166756"/>
                <a:gd name="connsiteX40" fmla="*/ 432721 w 669512"/>
                <a:gd name="connsiteY40" fmla="*/ 3989 h 166756"/>
                <a:gd name="connsiteX41" fmla="*/ 428720 w 669512"/>
                <a:gd name="connsiteY41" fmla="*/ 0 h 166756"/>
                <a:gd name="connsiteX42" fmla="*/ 361855 w 669512"/>
                <a:gd name="connsiteY42" fmla="*/ 91355 h 166756"/>
                <a:gd name="connsiteX43" fmla="*/ 318516 w 669512"/>
                <a:gd name="connsiteY43" fmla="*/ 44158 h 166756"/>
                <a:gd name="connsiteX44" fmla="*/ 274415 w 669512"/>
                <a:gd name="connsiteY44" fmla="*/ 82239 h 166756"/>
                <a:gd name="connsiteX45" fmla="*/ 232029 w 669512"/>
                <a:gd name="connsiteY45" fmla="*/ 44158 h 166756"/>
                <a:gd name="connsiteX46" fmla="*/ 189167 w 669512"/>
                <a:gd name="connsiteY46" fmla="*/ 81479 h 166756"/>
                <a:gd name="connsiteX47" fmla="*/ 189167 w 669512"/>
                <a:gd name="connsiteY47" fmla="*/ 50426 h 166756"/>
                <a:gd name="connsiteX48" fmla="*/ 185166 w 669512"/>
                <a:gd name="connsiteY48" fmla="*/ 46437 h 166756"/>
                <a:gd name="connsiteX49" fmla="*/ 155924 w 669512"/>
                <a:gd name="connsiteY49" fmla="*/ 46437 h 166756"/>
                <a:gd name="connsiteX50" fmla="*/ 151924 w 669512"/>
                <a:gd name="connsiteY50" fmla="*/ 50426 h 166756"/>
                <a:gd name="connsiteX51" fmla="*/ 151924 w 669512"/>
                <a:gd name="connsiteY51" fmla="*/ 160394 h 166756"/>
                <a:gd name="connsiteX52" fmla="*/ 155924 w 669512"/>
                <a:gd name="connsiteY52" fmla="*/ 164383 h 166756"/>
                <a:gd name="connsiteX53" fmla="*/ 185166 w 669512"/>
                <a:gd name="connsiteY53" fmla="*/ 164383 h 166756"/>
                <a:gd name="connsiteX54" fmla="*/ 189167 w 669512"/>
                <a:gd name="connsiteY54" fmla="*/ 160394 h 166756"/>
                <a:gd name="connsiteX55" fmla="*/ 189167 w 669512"/>
                <a:gd name="connsiteY55" fmla="*/ 99807 h 166756"/>
                <a:gd name="connsiteX56" fmla="*/ 214122 w 669512"/>
                <a:gd name="connsiteY56" fmla="*/ 73027 h 166756"/>
                <a:gd name="connsiteX57" fmla="*/ 238411 w 669512"/>
                <a:gd name="connsiteY57" fmla="*/ 99807 h 166756"/>
                <a:gd name="connsiteX58" fmla="*/ 238411 w 669512"/>
                <a:gd name="connsiteY58" fmla="*/ 160394 h 166756"/>
                <a:gd name="connsiteX59" fmla="*/ 242411 w 669512"/>
                <a:gd name="connsiteY59" fmla="*/ 164383 h 166756"/>
                <a:gd name="connsiteX60" fmla="*/ 271653 w 669512"/>
                <a:gd name="connsiteY60" fmla="*/ 164383 h 166756"/>
                <a:gd name="connsiteX61" fmla="*/ 275654 w 669512"/>
                <a:gd name="connsiteY61" fmla="*/ 160394 h 166756"/>
                <a:gd name="connsiteX62" fmla="*/ 275654 w 669512"/>
                <a:gd name="connsiteY62" fmla="*/ 99807 h 166756"/>
                <a:gd name="connsiteX63" fmla="*/ 300609 w 669512"/>
                <a:gd name="connsiteY63" fmla="*/ 73027 h 166756"/>
                <a:gd name="connsiteX64" fmla="*/ 324612 w 669512"/>
                <a:gd name="connsiteY64" fmla="*/ 99807 h 166756"/>
                <a:gd name="connsiteX65" fmla="*/ 324612 w 669512"/>
                <a:gd name="connsiteY65" fmla="*/ 160394 h 166756"/>
                <a:gd name="connsiteX66" fmla="*/ 328613 w 669512"/>
                <a:gd name="connsiteY66" fmla="*/ 164383 h 166756"/>
                <a:gd name="connsiteX67" fmla="*/ 357854 w 669512"/>
                <a:gd name="connsiteY67" fmla="*/ 164383 h 166756"/>
                <a:gd name="connsiteX68" fmla="*/ 361855 w 669512"/>
                <a:gd name="connsiteY68" fmla="*/ 160394 h 166756"/>
                <a:gd name="connsiteX69" fmla="*/ 361855 w 669512"/>
                <a:gd name="connsiteY69" fmla="*/ 91355 h 166756"/>
                <a:gd name="connsiteX70" fmla="*/ 54864 w 669512"/>
                <a:gd name="connsiteY70" fmla="*/ 111108 h 166756"/>
                <a:gd name="connsiteX71" fmla="*/ 81248 w 669512"/>
                <a:gd name="connsiteY71" fmla="*/ 116521 h 166756"/>
                <a:gd name="connsiteX72" fmla="*/ 52006 w 669512"/>
                <a:gd name="connsiteY72" fmla="*/ 143491 h 166756"/>
                <a:gd name="connsiteX73" fmla="*/ 33909 w 669512"/>
                <a:gd name="connsiteY73" fmla="*/ 127727 h 166756"/>
                <a:gd name="connsiteX74" fmla="*/ 54864 w 669512"/>
                <a:gd name="connsiteY74" fmla="*/ 111013 h 166756"/>
                <a:gd name="connsiteX75" fmla="*/ 82010 w 669512"/>
                <a:gd name="connsiteY75" fmla="*/ 160394 h 166756"/>
                <a:gd name="connsiteX76" fmla="*/ 86011 w 669512"/>
                <a:gd name="connsiteY76" fmla="*/ 164383 h 166756"/>
                <a:gd name="connsiteX77" fmla="*/ 114300 w 669512"/>
                <a:gd name="connsiteY77" fmla="*/ 164383 h 166756"/>
                <a:gd name="connsiteX78" fmla="*/ 118300 w 669512"/>
                <a:gd name="connsiteY78" fmla="*/ 160394 h 166756"/>
                <a:gd name="connsiteX79" fmla="*/ 118300 w 669512"/>
                <a:gd name="connsiteY79" fmla="*/ 93729 h 166756"/>
                <a:gd name="connsiteX80" fmla="*/ 61055 w 669512"/>
                <a:gd name="connsiteY80" fmla="*/ 44158 h 166756"/>
                <a:gd name="connsiteX81" fmla="*/ 11144 w 669512"/>
                <a:gd name="connsiteY81" fmla="*/ 54509 h 166756"/>
                <a:gd name="connsiteX82" fmla="*/ 9239 w 669512"/>
                <a:gd name="connsiteY82" fmla="*/ 59637 h 166756"/>
                <a:gd name="connsiteX83" fmla="*/ 14192 w 669512"/>
                <a:gd name="connsiteY83" fmla="*/ 74167 h 166756"/>
                <a:gd name="connsiteX84" fmla="*/ 19336 w 669512"/>
                <a:gd name="connsiteY84" fmla="*/ 76066 h 166756"/>
                <a:gd name="connsiteX85" fmla="*/ 51625 w 669512"/>
                <a:gd name="connsiteY85" fmla="*/ 69704 h 166756"/>
                <a:gd name="connsiteX86" fmla="*/ 81344 w 669512"/>
                <a:gd name="connsiteY86" fmla="*/ 94584 h 166756"/>
                <a:gd name="connsiteX87" fmla="*/ 81344 w 669512"/>
                <a:gd name="connsiteY87" fmla="*/ 98098 h 166756"/>
                <a:gd name="connsiteX88" fmla="*/ 48101 w 669512"/>
                <a:gd name="connsiteY88" fmla="*/ 91735 h 166756"/>
                <a:gd name="connsiteX89" fmla="*/ 0 w 669512"/>
                <a:gd name="connsiteY89" fmla="*/ 130481 h 166756"/>
                <a:gd name="connsiteX90" fmla="*/ 39815 w 669512"/>
                <a:gd name="connsiteY90" fmla="*/ 166662 h 166756"/>
                <a:gd name="connsiteX91" fmla="*/ 82010 w 669512"/>
                <a:gd name="connsiteY91" fmla="*/ 131620 h 166756"/>
                <a:gd name="connsiteX92" fmla="*/ 82010 w 669512"/>
                <a:gd name="connsiteY92" fmla="*/ 160299 h 166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69512" h="166756">
                  <a:moveTo>
                    <a:pt x="606171" y="111108"/>
                  </a:moveTo>
                  <a:cubicBezTo>
                    <a:pt x="617030" y="111108"/>
                    <a:pt x="626935" y="114147"/>
                    <a:pt x="632555" y="116521"/>
                  </a:cubicBezTo>
                  <a:cubicBezTo>
                    <a:pt x="629698" y="132000"/>
                    <a:pt x="617030" y="143491"/>
                    <a:pt x="603313" y="143491"/>
                  </a:cubicBezTo>
                  <a:cubicBezTo>
                    <a:pt x="592741" y="143491"/>
                    <a:pt x="585216" y="137888"/>
                    <a:pt x="585216" y="127727"/>
                  </a:cubicBezTo>
                  <a:cubicBezTo>
                    <a:pt x="585216" y="116711"/>
                    <a:pt x="594646" y="111013"/>
                    <a:pt x="606171" y="111013"/>
                  </a:cubicBezTo>
                  <a:moveTo>
                    <a:pt x="633222" y="160394"/>
                  </a:moveTo>
                  <a:cubicBezTo>
                    <a:pt x="633222" y="162958"/>
                    <a:pt x="634651" y="164383"/>
                    <a:pt x="637222" y="164383"/>
                  </a:cubicBezTo>
                  <a:lnTo>
                    <a:pt x="665512" y="164383"/>
                  </a:lnTo>
                  <a:cubicBezTo>
                    <a:pt x="668084" y="164383"/>
                    <a:pt x="669512" y="162958"/>
                    <a:pt x="669512" y="160394"/>
                  </a:cubicBezTo>
                  <a:lnTo>
                    <a:pt x="669512" y="93729"/>
                  </a:lnTo>
                  <a:cubicBezTo>
                    <a:pt x="669512" y="59163"/>
                    <a:pt x="647129" y="44158"/>
                    <a:pt x="612267" y="44158"/>
                  </a:cubicBezTo>
                  <a:cubicBezTo>
                    <a:pt x="592264" y="44158"/>
                    <a:pt x="572453" y="49761"/>
                    <a:pt x="562356" y="54509"/>
                  </a:cubicBezTo>
                  <a:cubicBezTo>
                    <a:pt x="560260" y="55459"/>
                    <a:pt x="559499" y="57073"/>
                    <a:pt x="560451" y="59637"/>
                  </a:cubicBezTo>
                  <a:lnTo>
                    <a:pt x="565404" y="74167"/>
                  </a:lnTo>
                  <a:cubicBezTo>
                    <a:pt x="566357" y="76541"/>
                    <a:pt x="568262" y="77016"/>
                    <a:pt x="570547" y="76066"/>
                  </a:cubicBezTo>
                  <a:cubicBezTo>
                    <a:pt x="578072" y="73027"/>
                    <a:pt x="591788" y="69704"/>
                    <a:pt x="602837" y="69704"/>
                  </a:cubicBezTo>
                  <a:cubicBezTo>
                    <a:pt x="621221" y="69704"/>
                    <a:pt x="632555" y="77206"/>
                    <a:pt x="632555" y="94584"/>
                  </a:cubicBezTo>
                  <a:lnTo>
                    <a:pt x="632555" y="98098"/>
                  </a:lnTo>
                  <a:cubicBezTo>
                    <a:pt x="625030" y="94774"/>
                    <a:pt x="613029" y="91735"/>
                    <a:pt x="599313" y="91735"/>
                  </a:cubicBezTo>
                  <a:cubicBezTo>
                    <a:pt x="573596" y="91735"/>
                    <a:pt x="551212" y="104365"/>
                    <a:pt x="551212" y="130481"/>
                  </a:cubicBezTo>
                  <a:cubicBezTo>
                    <a:pt x="551212" y="152987"/>
                    <a:pt x="568643" y="166662"/>
                    <a:pt x="591026" y="166662"/>
                  </a:cubicBezTo>
                  <a:cubicBezTo>
                    <a:pt x="616744" y="166662"/>
                    <a:pt x="629412" y="148334"/>
                    <a:pt x="633222" y="131620"/>
                  </a:cubicBezTo>
                  <a:lnTo>
                    <a:pt x="633222" y="160299"/>
                  </a:lnTo>
                  <a:close/>
                  <a:moveTo>
                    <a:pt x="431768" y="105220"/>
                  </a:moveTo>
                  <a:cubicBezTo>
                    <a:pt x="431768" y="84993"/>
                    <a:pt x="445008" y="70463"/>
                    <a:pt x="462629" y="70463"/>
                  </a:cubicBezTo>
                  <a:cubicBezTo>
                    <a:pt x="480250" y="70463"/>
                    <a:pt x="493300" y="84993"/>
                    <a:pt x="493300" y="105220"/>
                  </a:cubicBezTo>
                  <a:cubicBezTo>
                    <a:pt x="493300" y="125447"/>
                    <a:pt x="480346" y="140262"/>
                    <a:pt x="462629" y="140262"/>
                  </a:cubicBezTo>
                  <a:cubicBezTo>
                    <a:pt x="444913" y="140262"/>
                    <a:pt x="431768" y="125732"/>
                    <a:pt x="431768" y="105220"/>
                  </a:cubicBezTo>
                  <a:moveTo>
                    <a:pt x="428720" y="0"/>
                  </a:moveTo>
                  <a:lnTo>
                    <a:pt x="399479" y="0"/>
                  </a:lnTo>
                  <a:cubicBezTo>
                    <a:pt x="396907" y="0"/>
                    <a:pt x="395478" y="1424"/>
                    <a:pt x="395478" y="3989"/>
                  </a:cubicBezTo>
                  <a:lnTo>
                    <a:pt x="395478" y="160394"/>
                  </a:lnTo>
                  <a:cubicBezTo>
                    <a:pt x="395478" y="162958"/>
                    <a:pt x="396907" y="164383"/>
                    <a:pt x="399479" y="164383"/>
                  </a:cubicBezTo>
                  <a:lnTo>
                    <a:pt x="428720" y="164383"/>
                  </a:lnTo>
                  <a:cubicBezTo>
                    <a:pt x="431292" y="164383"/>
                    <a:pt x="432721" y="162958"/>
                    <a:pt x="432721" y="160394"/>
                  </a:cubicBezTo>
                  <a:lnTo>
                    <a:pt x="432721" y="131525"/>
                  </a:lnTo>
                  <a:cubicBezTo>
                    <a:pt x="439103" y="153842"/>
                    <a:pt x="453961" y="166757"/>
                    <a:pt x="475583" y="166757"/>
                  </a:cubicBezTo>
                  <a:cubicBezTo>
                    <a:pt x="508540" y="166757"/>
                    <a:pt x="531400" y="139977"/>
                    <a:pt x="531400" y="105220"/>
                  </a:cubicBezTo>
                  <a:cubicBezTo>
                    <a:pt x="531400" y="70463"/>
                    <a:pt x="508540" y="44158"/>
                    <a:pt x="475583" y="44158"/>
                  </a:cubicBezTo>
                  <a:cubicBezTo>
                    <a:pt x="453961" y="44158"/>
                    <a:pt x="439103" y="57548"/>
                    <a:pt x="432721" y="79390"/>
                  </a:cubicBezTo>
                  <a:lnTo>
                    <a:pt x="432721" y="3989"/>
                  </a:lnTo>
                  <a:cubicBezTo>
                    <a:pt x="432721" y="1424"/>
                    <a:pt x="431292" y="0"/>
                    <a:pt x="428720" y="0"/>
                  </a:cubicBezTo>
                  <a:moveTo>
                    <a:pt x="361855" y="91355"/>
                  </a:moveTo>
                  <a:cubicBezTo>
                    <a:pt x="361855" y="63911"/>
                    <a:pt x="343948" y="44158"/>
                    <a:pt x="318516" y="44158"/>
                  </a:cubicBezTo>
                  <a:cubicBezTo>
                    <a:pt x="295180" y="44158"/>
                    <a:pt x="276606" y="62486"/>
                    <a:pt x="274415" y="82239"/>
                  </a:cubicBezTo>
                  <a:cubicBezTo>
                    <a:pt x="271844" y="60587"/>
                    <a:pt x="254889" y="44158"/>
                    <a:pt x="232029" y="44158"/>
                  </a:cubicBezTo>
                  <a:cubicBezTo>
                    <a:pt x="209169" y="44158"/>
                    <a:pt x="191262" y="62012"/>
                    <a:pt x="189167" y="81479"/>
                  </a:cubicBezTo>
                  <a:lnTo>
                    <a:pt x="189167" y="50426"/>
                  </a:lnTo>
                  <a:cubicBezTo>
                    <a:pt x="189167" y="47862"/>
                    <a:pt x="187738" y="46437"/>
                    <a:pt x="185166" y="46437"/>
                  </a:cubicBezTo>
                  <a:lnTo>
                    <a:pt x="155924" y="46437"/>
                  </a:lnTo>
                  <a:cubicBezTo>
                    <a:pt x="153352" y="46437"/>
                    <a:pt x="151924" y="47862"/>
                    <a:pt x="151924" y="50426"/>
                  </a:cubicBezTo>
                  <a:lnTo>
                    <a:pt x="151924" y="160394"/>
                  </a:lnTo>
                  <a:cubicBezTo>
                    <a:pt x="151924" y="162958"/>
                    <a:pt x="153352" y="164383"/>
                    <a:pt x="155924" y="164383"/>
                  </a:cubicBezTo>
                  <a:lnTo>
                    <a:pt x="185166" y="164383"/>
                  </a:lnTo>
                  <a:cubicBezTo>
                    <a:pt x="187738" y="164383"/>
                    <a:pt x="189167" y="162958"/>
                    <a:pt x="189167" y="160394"/>
                  </a:cubicBezTo>
                  <a:lnTo>
                    <a:pt x="189167" y="99807"/>
                  </a:lnTo>
                  <a:cubicBezTo>
                    <a:pt x="189167" y="84328"/>
                    <a:pt x="200977" y="73027"/>
                    <a:pt x="214122" y="73027"/>
                  </a:cubicBezTo>
                  <a:cubicBezTo>
                    <a:pt x="228219" y="73027"/>
                    <a:pt x="238411" y="83568"/>
                    <a:pt x="238411" y="99807"/>
                  </a:cubicBezTo>
                  <a:lnTo>
                    <a:pt x="238411" y="160394"/>
                  </a:lnTo>
                  <a:cubicBezTo>
                    <a:pt x="238411" y="162958"/>
                    <a:pt x="239840" y="164383"/>
                    <a:pt x="242411" y="164383"/>
                  </a:cubicBezTo>
                  <a:lnTo>
                    <a:pt x="271653" y="164383"/>
                  </a:lnTo>
                  <a:cubicBezTo>
                    <a:pt x="274225" y="164383"/>
                    <a:pt x="275654" y="162958"/>
                    <a:pt x="275654" y="160394"/>
                  </a:cubicBezTo>
                  <a:lnTo>
                    <a:pt x="275654" y="99807"/>
                  </a:lnTo>
                  <a:cubicBezTo>
                    <a:pt x="275654" y="84328"/>
                    <a:pt x="286988" y="73027"/>
                    <a:pt x="300609" y="73027"/>
                  </a:cubicBezTo>
                  <a:cubicBezTo>
                    <a:pt x="314230" y="73027"/>
                    <a:pt x="324612" y="83568"/>
                    <a:pt x="324612" y="99807"/>
                  </a:cubicBezTo>
                  <a:lnTo>
                    <a:pt x="324612" y="160394"/>
                  </a:lnTo>
                  <a:cubicBezTo>
                    <a:pt x="324612" y="162958"/>
                    <a:pt x="326041" y="164383"/>
                    <a:pt x="328613" y="164383"/>
                  </a:cubicBezTo>
                  <a:lnTo>
                    <a:pt x="357854" y="164383"/>
                  </a:lnTo>
                  <a:cubicBezTo>
                    <a:pt x="360426" y="164383"/>
                    <a:pt x="361855" y="162958"/>
                    <a:pt x="361855" y="160394"/>
                  </a:cubicBezTo>
                  <a:lnTo>
                    <a:pt x="361855" y="91355"/>
                  </a:lnTo>
                  <a:close/>
                  <a:moveTo>
                    <a:pt x="54864" y="111108"/>
                  </a:moveTo>
                  <a:cubicBezTo>
                    <a:pt x="65723" y="111108"/>
                    <a:pt x="75629" y="114147"/>
                    <a:pt x="81248" y="116521"/>
                  </a:cubicBezTo>
                  <a:cubicBezTo>
                    <a:pt x="78391" y="132000"/>
                    <a:pt x="65723" y="143491"/>
                    <a:pt x="52006" y="143491"/>
                  </a:cubicBezTo>
                  <a:cubicBezTo>
                    <a:pt x="41434" y="143491"/>
                    <a:pt x="33909" y="137888"/>
                    <a:pt x="33909" y="127727"/>
                  </a:cubicBezTo>
                  <a:cubicBezTo>
                    <a:pt x="33909" y="116711"/>
                    <a:pt x="43339" y="111013"/>
                    <a:pt x="54864" y="111013"/>
                  </a:cubicBezTo>
                  <a:moveTo>
                    <a:pt x="82010" y="160394"/>
                  </a:moveTo>
                  <a:cubicBezTo>
                    <a:pt x="82010" y="162958"/>
                    <a:pt x="83439" y="164383"/>
                    <a:pt x="86011" y="164383"/>
                  </a:cubicBezTo>
                  <a:lnTo>
                    <a:pt x="114300" y="164383"/>
                  </a:lnTo>
                  <a:cubicBezTo>
                    <a:pt x="116872" y="164383"/>
                    <a:pt x="118300" y="162958"/>
                    <a:pt x="118300" y="160394"/>
                  </a:cubicBezTo>
                  <a:lnTo>
                    <a:pt x="118300" y="93729"/>
                  </a:lnTo>
                  <a:cubicBezTo>
                    <a:pt x="118300" y="59163"/>
                    <a:pt x="95917" y="44158"/>
                    <a:pt x="61055" y="44158"/>
                  </a:cubicBezTo>
                  <a:cubicBezTo>
                    <a:pt x="41053" y="44158"/>
                    <a:pt x="21241" y="49761"/>
                    <a:pt x="11144" y="54509"/>
                  </a:cubicBezTo>
                  <a:cubicBezTo>
                    <a:pt x="9049" y="55459"/>
                    <a:pt x="8287" y="57073"/>
                    <a:pt x="9239" y="59637"/>
                  </a:cubicBezTo>
                  <a:lnTo>
                    <a:pt x="14192" y="74167"/>
                  </a:lnTo>
                  <a:cubicBezTo>
                    <a:pt x="15145" y="76541"/>
                    <a:pt x="17050" y="77016"/>
                    <a:pt x="19336" y="76066"/>
                  </a:cubicBezTo>
                  <a:cubicBezTo>
                    <a:pt x="26860" y="73027"/>
                    <a:pt x="40577" y="69704"/>
                    <a:pt x="51625" y="69704"/>
                  </a:cubicBezTo>
                  <a:cubicBezTo>
                    <a:pt x="70009" y="69704"/>
                    <a:pt x="81344" y="77206"/>
                    <a:pt x="81344" y="94584"/>
                  </a:cubicBezTo>
                  <a:lnTo>
                    <a:pt x="81344" y="98098"/>
                  </a:lnTo>
                  <a:cubicBezTo>
                    <a:pt x="73819" y="94774"/>
                    <a:pt x="61817" y="91735"/>
                    <a:pt x="48101" y="91735"/>
                  </a:cubicBezTo>
                  <a:cubicBezTo>
                    <a:pt x="22384" y="91735"/>
                    <a:pt x="0" y="104365"/>
                    <a:pt x="0" y="130481"/>
                  </a:cubicBezTo>
                  <a:cubicBezTo>
                    <a:pt x="0" y="152987"/>
                    <a:pt x="17431" y="166662"/>
                    <a:pt x="39815" y="166662"/>
                  </a:cubicBezTo>
                  <a:cubicBezTo>
                    <a:pt x="65532" y="166662"/>
                    <a:pt x="78200" y="148334"/>
                    <a:pt x="82010" y="131620"/>
                  </a:cubicBezTo>
                  <a:lnTo>
                    <a:pt x="82010" y="160299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AA4097E-C6CA-C144-4004-6737C59362D2}"/>
                </a:ext>
              </a:extLst>
            </p:cNvPr>
            <p:cNvSpPr/>
            <p:nvPr/>
          </p:nvSpPr>
          <p:spPr>
            <a:xfrm>
              <a:off x="5411723" y="311150"/>
              <a:ext cx="1368933" cy="214903"/>
            </a:xfrm>
            <a:custGeom>
              <a:avLst/>
              <a:gdLst>
                <a:gd name="connsiteX0" fmla="*/ 1368933 w 1368933"/>
                <a:gd name="connsiteY0" fmla="*/ 96578 h 214903"/>
                <a:gd name="connsiteX1" fmla="*/ 1324642 w 1368933"/>
                <a:gd name="connsiteY1" fmla="*/ 46532 h 214903"/>
                <a:gd name="connsiteX2" fmla="*/ 1280541 w 1368933"/>
                <a:gd name="connsiteY2" fmla="*/ 84328 h 214903"/>
                <a:gd name="connsiteX3" fmla="*/ 1280541 w 1368933"/>
                <a:gd name="connsiteY3" fmla="*/ 52895 h 214903"/>
                <a:gd name="connsiteX4" fmla="*/ 1276540 w 1368933"/>
                <a:gd name="connsiteY4" fmla="*/ 48906 h 214903"/>
                <a:gd name="connsiteX5" fmla="*/ 1247299 w 1368933"/>
                <a:gd name="connsiteY5" fmla="*/ 48906 h 214903"/>
                <a:gd name="connsiteX6" fmla="*/ 1243298 w 1368933"/>
                <a:gd name="connsiteY6" fmla="*/ 52895 h 214903"/>
                <a:gd name="connsiteX7" fmla="*/ 1243298 w 1368933"/>
                <a:gd name="connsiteY7" fmla="*/ 162768 h 214903"/>
                <a:gd name="connsiteX8" fmla="*/ 1247299 w 1368933"/>
                <a:gd name="connsiteY8" fmla="*/ 166757 h 214903"/>
                <a:gd name="connsiteX9" fmla="*/ 1276540 w 1368933"/>
                <a:gd name="connsiteY9" fmla="*/ 166757 h 214903"/>
                <a:gd name="connsiteX10" fmla="*/ 1280541 w 1368933"/>
                <a:gd name="connsiteY10" fmla="*/ 162768 h 214903"/>
                <a:gd name="connsiteX11" fmla="*/ 1280541 w 1368933"/>
                <a:gd name="connsiteY11" fmla="*/ 103131 h 214903"/>
                <a:gd name="connsiteX12" fmla="*/ 1306449 w 1368933"/>
                <a:gd name="connsiteY12" fmla="*/ 75401 h 214903"/>
                <a:gd name="connsiteX13" fmla="*/ 1331690 w 1368933"/>
                <a:gd name="connsiteY13" fmla="*/ 103131 h 214903"/>
                <a:gd name="connsiteX14" fmla="*/ 1331690 w 1368933"/>
                <a:gd name="connsiteY14" fmla="*/ 162768 h 214903"/>
                <a:gd name="connsiteX15" fmla="*/ 1335691 w 1368933"/>
                <a:gd name="connsiteY15" fmla="*/ 166757 h 214903"/>
                <a:gd name="connsiteX16" fmla="*/ 1364933 w 1368933"/>
                <a:gd name="connsiteY16" fmla="*/ 166757 h 214903"/>
                <a:gd name="connsiteX17" fmla="*/ 1368933 w 1368933"/>
                <a:gd name="connsiteY17" fmla="*/ 162768 h 214903"/>
                <a:gd name="connsiteX18" fmla="*/ 1368933 w 1368933"/>
                <a:gd name="connsiteY18" fmla="*/ 96578 h 214903"/>
                <a:gd name="connsiteX19" fmla="*/ 1160717 w 1368933"/>
                <a:gd name="connsiteY19" fmla="*/ 69039 h 214903"/>
                <a:gd name="connsiteX20" fmla="*/ 1184053 w 1368933"/>
                <a:gd name="connsiteY20" fmla="*/ 96483 h 214903"/>
                <a:gd name="connsiteX21" fmla="*/ 1131951 w 1368933"/>
                <a:gd name="connsiteY21" fmla="*/ 96483 h 214903"/>
                <a:gd name="connsiteX22" fmla="*/ 1160717 w 1368933"/>
                <a:gd name="connsiteY22" fmla="*/ 69039 h 214903"/>
                <a:gd name="connsiteX23" fmla="*/ 1159764 w 1368933"/>
                <a:gd name="connsiteY23" fmla="*/ 169606 h 214903"/>
                <a:gd name="connsiteX24" fmla="*/ 1211866 w 1368933"/>
                <a:gd name="connsiteY24" fmla="*/ 156026 h 214903"/>
                <a:gd name="connsiteX25" fmla="*/ 1213295 w 1368933"/>
                <a:gd name="connsiteY25" fmla="*/ 151088 h 214903"/>
                <a:gd name="connsiteX26" fmla="*/ 1207865 w 1368933"/>
                <a:gd name="connsiteY26" fmla="*/ 137033 h 214903"/>
                <a:gd name="connsiteX27" fmla="*/ 1202722 w 1368933"/>
                <a:gd name="connsiteY27" fmla="*/ 135134 h 214903"/>
                <a:gd name="connsiteX28" fmla="*/ 1168337 w 1368933"/>
                <a:gd name="connsiteY28" fmla="*/ 141971 h 214903"/>
                <a:gd name="connsiteX29" fmla="*/ 1132046 w 1368933"/>
                <a:gd name="connsiteY29" fmla="*/ 115191 h 214903"/>
                <a:gd name="connsiteX30" fmla="*/ 1212628 w 1368933"/>
                <a:gd name="connsiteY30" fmla="*/ 115191 h 214903"/>
                <a:gd name="connsiteX31" fmla="*/ 1216628 w 1368933"/>
                <a:gd name="connsiteY31" fmla="*/ 111203 h 214903"/>
                <a:gd name="connsiteX32" fmla="*/ 1216819 w 1368933"/>
                <a:gd name="connsiteY32" fmla="*/ 103891 h 214903"/>
                <a:gd name="connsiteX33" fmla="*/ 1158621 w 1368933"/>
                <a:gd name="connsiteY33" fmla="*/ 46152 h 214903"/>
                <a:gd name="connsiteX34" fmla="*/ 1095470 w 1368933"/>
                <a:gd name="connsiteY34" fmla="*/ 109588 h 214903"/>
                <a:gd name="connsiteX35" fmla="*/ 1159764 w 1368933"/>
                <a:gd name="connsiteY35" fmla="*/ 169701 h 214903"/>
                <a:gd name="connsiteX36" fmla="*/ 1033081 w 1368933"/>
                <a:gd name="connsiteY36" fmla="*/ 106170 h 214903"/>
                <a:gd name="connsiteX37" fmla="*/ 1002221 w 1368933"/>
                <a:gd name="connsiteY37" fmla="*/ 138552 h 214903"/>
                <a:gd name="connsiteX38" fmla="*/ 971169 w 1368933"/>
                <a:gd name="connsiteY38" fmla="*/ 105885 h 214903"/>
                <a:gd name="connsiteX39" fmla="*/ 1002221 w 1368933"/>
                <a:gd name="connsiteY39" fmla="*/ 72742 h 214903"/>
                <a:gd name="connsiteX40" fmla="*/ 1033081 w 1368933"/>
                <a:gd name="connsiteY40" fmla="*/ 106075 h 214903"/>
                <a:gd name="connsiteX41" fmla="*/ 998410 w 1368933"/>
                <a:gd name="connsiteY41" fmla="*/ 214903 h 214903"/>
                <a:gd name="connsiteX42" fmla="*/ 1069086 w 1368933"/>
                <a:gd name="connsiteY42" fmla="*/ 157830 h 214903"/>
                <a:gd name="connsiteX43" fmla="*/ 1069086 w 1368933"/>
                <a:gd name="connsiteY43" fmla="*/ 52895 h 214903"/>
                <a:gd name="connsiteX44" fmla="*/ 1065086 w 1368933"/>
                <a:gd name="connsiteY44" fmla="*/ 48906 h 214903"/>
                <a:gd name="connsiteX45" fmla="*/ 1035844 w 1368933"/>
                <a:gd name="connsiteY45" fmla="*/ 48906 h 214903"/>
                <a:gd name="connsiteX46" fmla="*/ 1031843 w 1368933"/>
                <a:gd name="connsiteY46" fmla="*/ 52895 h 214903"/>
                <a:gd name="connsiteX47" fmla="*/ 1031843 w 1368933"/>
                <a:gd name="connsiteY47" fmla="*/ 81764 h 214903"/>
                <a:gd name="connsiteX48" fmla="*/ 997648 w 1368933"/>
                <a:gd name="connsiteY48" fmla="*/ 47672 h 214903"/>
                <a:gd name="connsiteX49" fmla="*/ 984885 w 1368933"/>
                <a:gd name="connsiteY49" fmla="*/ 47007 h 214903"/>
                <a:gd name="connsiteX50" fmla="*/ 932783 w 1368933"/>
                <a:gd name="connsiteY50" fmla="*/ 105980 h 214903"/>
                <a:gd name="connsiteX51" fmla="*/ 988885 w 1368933"/>
                <a:gd name="connsiteY51" fmla="*/ 165142 h 214903"/>
                <a:gd name="connsiteX52" fmla="*/ 1031748 w 1368933"/>
                <a:gd name="connsiteY52" fmla="*/ 130575 h 214903"/>
                <a:gd name="connsiteX53" fmla="*/ 1031748 w 1368933"/>
                <a:gd name="connsiteY53" fmla="*/ 150518 h 214903"/>
                <a:gd name="connsiteX54" fmla="*/ 990505 w 1368933"/>
                <a:gd name="connsiteY54" fmla="*/ 187649 h 214903"/>
                <a:gd name="connsiteX55" fmla="*/ 956119 w 1368933"/>
                <a:gd name="connsiteY55" fmla="*/ 181096 h 214903"/>
                <a:gd name="connsiteX56" fmla="*/ 950690 w 1368933"/>
                <a:gd name="connsiteY56" fmla="*/ 183660 h 214903"/>
                <a:gd name="connsiteX57" fmla="*/ 945547 w 1368933"/>
                <a:gd name="connsiteY57" fmla="*/ 198475 h 214903"/>
                <a:gd name="connsiteX58" fmla="*/ 947166 w 1368933"/>
                <a:gd name="connsiteY58" fmla="*/ 203128 h 214903"/>
                <a:gd name="connsiteX59" fmla="*/ 998315 w 1368933"/>
                <a:gd name="connsiteY59" fmla="*/ 214903 h 214903"/>
                <a:gd name="connsiteX60" fmla="*/ 908399 w 1368933"/>
                <a:gd name="connsiteY60" fmla="*/ 96578 h 214903"/>
                <a:gd name="connsiteX61" fmla="*/ 864108 w 1368933"/>
                <a:gd name="connsiteY61" fmla="*/ 46532 h 214903"/>
                <a:gd name="connsiteX62" fmla="*/ 820007 w 1368933"/>
                <a:gd name="connsiteY62" fmla="*/ 84328 h 214903"/>
                <a:gd name="connsiteX63" fmla="*/ 820007 w 1368933"/>
                <a:gd name="connsiteY63" fmla="*/ 52895 h 214903"/>
                <a:gd name="connsiteX64" fmla="*/ 816007 w 1368933"/>
                <a:gd name="connsiteY64" fmla="*/ 48906 h 214903"/>
                <a:gd name="connsiteX65" fmla="*/ 786765 w 1368933"/>
                <a:gd name="connsiteY65" fmla="*/ 48906 h 214903"/>
                <a:gd name="connsiteX66" fmla="*/ 782764 w 1368933"/>
                <a:gd name="connsiteY66" fmla="*/ 52895 h 214903"/>
                <a:gd name="connsiteX67" fmla="*/ 782764 w 1368933"/>
                <a:gd name="connsiteY67" fmla="*/ 162768 h 214903"/>
                <a:gd name="connsiteX68" fmla="*/ 786765 w 1368933"/>
                <a:gd name="connsiteY68" fmla="*/ 166757 h 214903"/>
                <a:gd name="connsiteX69" fmla="*/ 816007 w 1368933"/>
                <a:gd name="connsiteY69" fmla="*/ 166757 h 214903"/>
                <a:gd name="connsiteX70" fmla="*/ 820007 w 1368933"/>
                <a:gd name="connsiteY70" fmla="*/ 162768 h 214903"/>
                <a:gd name="connsiteX71" fmla="*/ 820007 w 1368933"/>
                <a:gd name="connsiteY71" fmla="*/ 103131 h 214903"/>
                <a:gd name="connsiteX72" fmla="*/ 845915 w 1368933"/>
                <a:gd name="connsiteY72" fmla="*/ 75401 h 214903"/>
                <a:gd name="connsiteX73" fmla="*/ 871157 w 1368933"/>
                <a:gd name="connsiteY73" fmla="*/ 103131 h 214903"/>
                <a:gd name="connsiteX74" fmla="*/ 871157 w 1368933"/>
                <a:gd name="connsiteY74" fmla="*/ 162768 h 214903"/>
                <a:gd name="connsiteX75" fmla="*/ 875157 w 1368933"/>
                <a:gd name="connsiteY75" fmla="*/ 166757 h 214903"/>
                <a:gd name="connsiteX76" fmla="*/ 904399 w 1368933"/>
                <a:gd name="connsiteY76" fmla="*/ 166757 h 214903"/>
                <a:gd name="connsiteX77" fmla="*/ 908399 w 1368933"/>
                <a:gd name="connsiteY77" fmla="*/ 162768 h 214903"/>
                <a:gd name="connsiteX78" fmla="*/ 908399 w 1368933"/>
                <a:gd name="connsiteY78" fmla="*/ 96578 h 214903"/>
                <a:gd name="connsiteX79" fmla="*/ 713804 w 1368933"/>
                <a:gd name="connsiteY79" fmla="*/ 166757 h 214903"/>
                <a:gd name="connsiteX80" fmla="*/ 743045 w 1368933"/>
                <a:gd name="connsiteY80" fmla="*/ 166757 h 214903"/>
                <a:gd name="connsiteX81" fmla="*/ 747046 w 1368933"/>
                <a:gd name="connsiteY81" fmla="*/ 162768 h 214903"/>
                <a:gd name="connsiteX82" fmla="*/ 747046 w 1368933"/>
                <a:gd name="connsiteY82" fmla="*/ 52895 h 214903"/>
                <a:gd name="connsiteX83" fmla="*/ 743045 w 1368933"/>
                <a:gd name="connsiteY83" fmla="*/ 48906 h 214903"/>
                <a:gd name="connsiteX84" fmla="*/ 713804 w 1368933"/>
                <a:gd name="connsiteY84" fmla="*/ 48906 h 214903"/>
                <a:gd name="connsiteX85" fmla="*/ 709803 w 1368933"/>
                <a:gd name="connsiteY85" fmla="*/ 52895 h 214903"/>
                <a:gd name="connsiteX86" fmla="*/ 709803 w 1368933"/>
                <a:gd name="connsiteY86" fmla="*/ 162768 h 214903"/>
                <a:gd name="connsiteX87" fmla="*/ 713804 w 1368933"/>
                <a:gd name="connsiteY87" fmla="*/ 166757 h 214903"/>
                <a:gd name="connsiteX88" fmla="*/ 728472 w 1368933"/>
                <a:gd name="connsiteY88" fmla="*/ 34282 h 214903"/>
                <a:gd name="connsiteX89" fmla="*/ 749237 w 1368933"/>
                <a:gd name="connsiteY89" fmla="*/ 17094 h 214903"/>
                <a:gd name="connsiteX90" fmla="*/ 728472 w 1368933"/>
                <a:gd name="connsiteY90" fmla="*/ 0 h 214903"/>
                <a:gd name="connsiteX91" fmla="*/ 707708 w 1368933"/>
                <a:gd name="connsiteY91" fmla="*/ 17094 h 214903"/>
                <a:gd name="connsiteX92" fmla="*/ 728472 w 1368933"/>
                <a:gd name="connsiteY92" fmla="*/ 34282 h 214903"/>
                <a:gd name="connsiteX93" fmla="*/ 676085 w 1368933"/>
                <a:gd name="connsiteY93" fmla="*/ 96578 h 214903"/>
                <a:gd name="connsiteX94" fmla="*/ 631793 w 1368933"/>
                <a:gd name="connsiteY94" fmla="*/ 46532 h 214903"/>
                <a:gd name="connsiteX95" fmla="*/ 587693 w 1368933"/>
                <a:gd name="connsiteY95" fmla="*/ 84328 h 214903"/>
                <a:gd name="connsiteX96" fmla="*/ 587693 w 1368933"/>
                <a:gd name="connsiteY96" fmla="*/ 52895 h 214903"/>
                <a:gd name="connsiteX97" fmla="*/ 583692 w 1368933"/>
                <a:gd name="connsiteY97" fmla="*/ 48906 h 214903"/>
                <a:gd name="connsiteX98" fmla="*/ 554450 w 1368933"/>
                <a:gd name="connsiteY98" fmla="*/ 48906 h 214903"/>
                <a:gd name="connsiteX99" fmla="*/ 550450 w 1368933"/>
                <a:gd name="connsiteY99" fmla="*/ 52895 h 214903"/>
                <a:gd name="connsiteX100" fmla="*/ 550450 w 1368933"/>
                <a:gd name="connsiteY100" fmla="*/ 162768 h 214903"/>
                <a:gd name="connsiteX101" fmla="*/ 554450 w 1368933"/>
                <a:gd name="connsiteY101" fmla="*/ 166757 h 214903"/>
                <a:gd name="connsiteX102" fmla="*/ 583692 w 1368933"/>
                <a:gd name="connsiteY102" fmla="*/ 166757 h 214903"/>
                <a:gd name="connsiteX103" fmla="*/ 587693 w 1368933"/>
                <a:gd name="connsiteY103" fmla="*/ 162768 h 214903"/>
                <a:gd name="connsiteX104" fmla="*/ 587693 w 1368933"/>
                <a:gd name="connsiteY104" fmla="*/ 103131 h 214903"/>
                <a:gd name="connsiteX105" fmla="*/ 613601 w 1368933"/>
                <a:gd name="connsiteY105" fmla="*/ 75401 h 214903"/>
                <a:gd name="connsiteX106" fmla="*/ 638842 w 1368933"/>
                <a:gd name="connsiteY106" fmla="*/ 103131 h 214903"/>
                <a:gd name="connsiteX107" fmla="*/ 638842 w 1368933"/>
                <a:gd name="connsiteY107" fmla="*/ 162768 h 214903"/>
                <a:gd name="connsiteX108" fmla="*/ 642842 w 1368933"/>
                <a:gd name="connsiteY108" fmla="*/ 166757 h 214903"/>
                <a:gd name="connsiteX109" fmla="*/ 672084 w 1368933"/>
                <a:gd name="connsiteY109" fmla="*/ 166757 h 214903"/>
                <a:gd name="connsiteX110" fmla="*/ 676085 w 1368933"/>
                <a:gd name="connsiteY110" fmla="*/ 162768 h 214903"/>
                <a:gd name="connsiteX111" fmla="*/ 676085 w 1368933"/>
                <a:gd name="connsiteY111" fmla="*/ 96578 h 214903"/>
                <a:gd name="connsiteX112" fmla="*/ 467868 w 1368933"/>
                <a:gd name="connsiteY112" fmla="*/ 69039 h 214903"/>
                <a:gd name="connsiteX113" fmla="*/ 491204 w 1368933"/>
                <a:gd name="connsiteY113" fmla="*/ 96483 h 214903"/>
                <a:gd name="connsiteX114" fmla="*/ 439103 w 1368933"/>
                <a:gd name="connsiteY114" fmla="*/ 96483 h 214903"/>
                <a:gd name="connsiteX115" fmla="*/ 467868 w 1368933"/>
                <a:gd name="connsiteY115" fmla="*/ 69039 h 214903"/>
                <a:gd name="connsiteX116" fmla="*/ 466916 w 1368933"/>
                <a:gd name="connsiteY116" fmla="*/ 169606 h 214903"/>
                <a:gd name="connsiteX117" fmla="*/ 519017 w 1368933"/>
                <a:gd name="connsiteY117" fmla="*/ 156026 h 214903"/>
                <a:gd name="connsiteX118" fmla="*/ 520446 w 1368933"/>
                <a:gd name="connsiteY118" fmla="*/ 151088 h 214903"/>
                <a:gd name="connsiteX119" fmla="*/ 515017 w 1368933"/>
                <a:gd name="connsiteY119" fmla="*/ 137033 h 214903"/>
                <a:gd name="connsiteX120" fmla="*/ 509873 w 1368933"/>
                <a:gd name="connsiteY120" fmla="*/ 135134 h 214903"/>
                <a:gd name="connsiteX121" fmla="*/ 475488 w 1368933"/>
                <a:gd name="connsiteY121" fmla="*/ 141971 h 214903"/>
                <a:gd name="connsiteX122" fmla="*/ 439198 w 1368933"/>
                <a:gd name="connsiteY122" fmla="*/ 115191 h 214903"/>
                <a:gd name="connsiteX123" fmla="*/ 519779 w 1368933"/>
                <a:gd name="connsiteY123" fmla="*/ 115191 h 214903"/>
                <a:gd name="connsiteX124" fmla="*/ 523780 w 1368933"/>
                <a:gd name="connsiteY124" fmla="*/ 111203 h 214903"/>
                <a:gd name="connsiteX125" fmla="*/ 523970 w 1368933"/>
                <a:gd name="connsiteY125" fmla="*/ 103891 h 214903"/>
                <a:gd name="connsiteX126" fmla="*/ 465772 w 1368933"/>
                <a:gd name="connsiteY126" fmla="*/ 46152 h 214903"/>
                <a:gd name="connsiteX127" fmla="*/ 402622 w 1368933"/>
                <a:gd name="connsiteY127" fmla="*/ 109588 h 214903"/>
                <a:gd name="connsiteX128" fmla="*/ 466916 w 1368933"/>
                <a:gd name="connsiteY128" fmla="*/ 169701 h 214903"/>
                <a:gd name="connsiteX129" fmla="*/ 365665 w 1368933"/>
                <a:gd name="connsiteY129" fmla="*/ 75876 h 214903"/>
                <a:gd name="connsiteX130" fmla="*/ 383762 w 1368933"/>
                <a:gd name="connsiteY130" fmla="*/ 79200 h 214903"/>
                <a:gd name="connsiteX131" fmla="*/ 389191 w 1368933"/>
                <a:gd name="connsiteY131" fmla="*/ 77301 h 214903"/>
                <a:gd name="connsiteX132" fmla="*/ 394621 w 1368933"/>
                <a:gd name="connsiteY132" fmla="*/ 56599 h 214903"/>
                <a:gd name="connsiteX133" fmla="*/ 392239 w 1368933"/>
                <a:gd name="connsiteY133" fmla="*/ 51186 h 214903"/>
                <a:gd name="connsiteX134" fmla="*/ 372713 w 1368933"/>
                <a:gd name="connsiteY134" fmla="*/ 46532 h 214903"/>
                <a:gd name="connsiteX135" fmla="*/ 336899 w 1368933"/>
                <a:gd name="connsiteY135" fmla="*/ 83853 h 214903"/>
                <a:gd name="connsiteX136" fmla="*/ 336899 w 1368933"/>
                <a:gd name="connsiteY136" fmla="*/ 52895 h 214903"/>
                <a:gd name="connsiteX137" fmla="*/ 332899 w 1368933"/>
                <a:gd name="connsiteY137" fmla="*/ 48906 h 214903"/>
                <a:gd name="connsiteX138" fmla="*/ 303657 w 1368933"/>
                <a:gd name="connsiteY138" fmla="*/ 48906 h 214903"/>
                <a:gd name="connsiteX139" fmla="*/ 299657 w 1368933"/>
                <a:gd name="connsiteY139" fmla="*/ 52895 h 214903"/>
                <a:gd name="connsiteX140" fmla="*/ 299657 w 1368933"/>
                <a:gd name="connsiteY140" fmla="*/ 162768 h 214903"/>
                <a:gd name="connsiteX141" fmla="*/ 303657 w 1368933"/>
                <a:gd name="connsiteY141" fmla="*/ 166757 h 214903"/>
                <a:gd name="connsiteX142" fmla="*/ 332899 w 1368933"/>
                <a:gd name="connsiteY142" fmla="*/ 166757 h 214903"/>
                <a:gd name="connsiteX143" fmla="*/ 336899 w 1368933"/>
                <a:gd name="connsiteY143" fmla="*/ 162768 h 214903"/>
                <a:gd name="connsiteX144" fmla="*/ 336899 w 1368933"/>
                <a:gd name="connsiteY144" fmla="*/ 102181 h 214903"/>
                <a:gd name="connsiteX145" fmla="*/ 365665 w 1368933"/>
                <a:gd name="connsiteY145" fmla="*/ 75876 h 214903"/>
                <a:gd name="connsiteX146" fmla="*/ 173641 w 1368933"/>
                <a:gd name="connsiteY146" fmla="*/ 107594 h 214903"/>
                <a:gd name="connsiteX147" fmla="*/ 204502 w 1368933"/>
                <a:gd name="connsiteY147" fmla="*/ 73502 h 214903"/>
                <a:gd name="connsiteX148" fmla="*/ 235172 w 1368933"/>
                <a:gd name="connsiteY148" fmla="*/ 107594 h 214903"/>
                <a:gd name="connsiteX149" fmla="*/ 204502 w 1368933"/>
                <a:gd name="connsiteY149" fmla="*/ 141876 h 214903"/>
                <a:gd name="connsiteX150" fmla="*/ 173641 w 1368933"/>
                <a:gd name="connsiteY150" fmla="*/ 107594 h 214903"/>
                <a:gd name="connsiteX151" fmla="*/ 135446 w 1368933"/>
                <a:gd name="connsiteY151" fmla="*/ 107594 h 214903"/>
                <a:gd name="connsiteX152" fmla="*/ 204502 w 1368933"/>
                <a:gd name="connsiteY152" fmla="*/ 169606 h 214903"/>
                <a:gd name="connsiteX153" fmla="*/ 273272 w 1368933"/>
                <a:gd name="connsiteY153" fmla="*/ 107594 h 214903"/>
                <a:gd name="connsiteX154" fmla="*/ 204502 w 1368933"/>
                <a:gd name="connsiteY154" fmla="*/ 46058 h 214903"/>
                <a:gd name="connsiteX155" fmla="*/ 135446 w 1368933"/>
                <a:gd name="connsiteY155" fmla="*/ 107594 h 214903"/>
                <a:gd name="connsiteX156" fmla="*/ 110776 w 1368933"/>
                <a:gd name="connsiteY156" fmla="*/ 78915 h 214903"/>
                <a:gd name="connsiteX157" fmla="*/ 38672 w 1368933"/>
                <a:gd name="connsiteY157" fmla="*/ 78915 h 214903"/>
                <a:gd name="connsiteX158" fmla="*/ 38672 w 1368933"/>
                <a:gd name="connsiteY158" fmla="*/ 37796 h 214903"/>
                <a:gd name="connsiteX159" fmla="*/ 114300 w 1368933"/>
                <a:gd name="connsiteY159" fmla="*/ 37796 h 214903"/>
                <a:gd name="connsiteX160" fmla="*/ 118301 w 1368933"/>
                <a:gd name="connsiteY160" fmla="*/ 33807 h 214903"/>
                <a:gd name="connsiteX161" fmla="*/ 118301 w 1368933"/>
                <a:gd name="connsiteY161" fmla="*/ 11965 h 214903"/>
                <a:gd name="connsiteX162" fmla="*/ 114300 w 1368933"/>
                <a:gd name="connsiteY162" fmla="*/ 7977 h 214903"/>
                <a:gd name="connsiteX163" fmla="*/ 4001 w 1368933"/>
                <a:gd name="connsiteY163" fmla="*/ 7977 h 214903"/>
                <a:gd name="connsiteX164" fmla="*/ 0 w 1368933"/>
                <a:gd name="connsiteY164" fmla="*/ 11965 h 214903"/>
                <a:gd name="connsiteX165" fmla="*/ 0 w 1368933"/>
                <a:gd name="connsiteY165" fmla="*/ 162768 h 214903"/>
                <a:gd name="connsiteX166" fmla="*/ 4001 w 1368933"/>
                <a:gd name="connsiteY166" fmla="*/ 166757 h 214903"/>
                <a:gd name="connsiteX167" fmla="*/ 34671 w 1368933"/>
                <a:gd name="connsiteY167" fmla="*/ 166757 h 214903"/>
                <a:gd name="connsiteX168" fmla="*/ 38672 w 1368933"/>
                <a:gd name="connsiteY168" fmla="*/ 162768 h 214903"/>
                <a:gd name="connsiteX169" fmla="*/ 38672 w 1368933"/>
                <a:gd name="connsiteY169" fmla="*/ 108734 h 214903"/>
                <a:gd name="connsiteX170" fmla="*/ 110776 w 1368933"/>
                <a:gd name="connsiteY170" fmla="*/ 108734 h 214903"/>
                <a:gd name="connsiteX171" fmla="*/ 114776 w 1368933"/>
                <a:gd name="connsiteY171" fmla="*/ 104745 h 214903"/>
                <a:gd name="connsiteX172" fmla="*/ 114776 w 1368933"/>
                <a:gd name="connsiteY172" fmla="*/ 82904 h 214903"/>
                <a:gd name="connsiteX173" fmla="*/ 110776 w 1368933"/>
                <a:gd name="connsiteY173" fmla="*/ 78915 h 21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1368933" h="214903">
                  <a:moveTo>
                    <a:pt x="1368933" y="96578"/>
                  </a:moveTo>
                  <a:cubicBezTo>
                    <a:pt x="1368933" y="66000"/>
                    <a:pt x="1351502" y="46532"/>
                    <a:pt x="1324642" y="46532"/>
                  </a:cubicBezTo>
                  <a:cubicBezTo>
                    <a:pt x="1301115" y="46532"/>
                    <a:pt x="1282922" y="64575"/>
                    <a:pt x="1280541" y="84328"/>
                  </a:cubicBezTo>
                  <a:lnTo>
                    <a:pt x="1280541" y="52895"/>
                  </a:lnTo>
                  <a:cubicBezTo>
                    <a:pt x="1280541" y="50331"/>
                    <a:pt x="1279112" y="48906"/>
                    <a:pt x="1276540" y="48906"/>
                  </a:cubicBezTo>
                  <a:lnTo>
                    <a:pt x="1247299" y="48906"/>
                  </a:lnTo>
                  <a:cubicBezTo>
                    <a:pt x="1244727" y="48906"/>
                    <a:pt x="1243298" y="50331"/>
                    <a:pt x="1243298" y="52895"/>
                  </a:cubicBezTo>
                  <a:lnTo>
                    <a:pt x="1243298" y="162768"/>
                  </a:lnTo>
                  <a:cubicBezTo>
                    <a:pt x="1243298" y="165332"/>
                    <a:pt x="1244727" y="166757"/>
                    <a:pt x="1247299" y="166757"/>
                  </a:cubicBezTo>
                  <a:lnTo>
                    <a:pt x="1276540" y="166757"/>
                  </a:lnTo>
                  <a:cubicBezTo>
                    <a:pt x="1279112" y="166757"/>
                    <a:pt x="1280541" y="165332"/>
                    <a:pt x="1280541" y="162768"/>
                  </a:cubicBezTo>
                  <a:lnTo>
                    <a:pt x="1280541" y="103131"/>
                  </a:lnTo>
                  <a:cubicBezTo>
                    <a:pt x="1280541" y="87177"/>
                    <a:pt x="1293019" y="75401"/>
                    <a:pt x="1306449" y="75401"/>
                  </a:cubicBezTo>
                  <a:cubicBezTo>
                    <a:pt x="1321499" y="75401"/>
                    <a:pt x="1331690" y="85942"/>
                    <a:pt x="1331690" y="103131"/>
                  </a:cubicBezTo>
                  <a:lnTo>
                    <a:pt x="1331690" y="162768"/>
                  </a:lnTo>
                  <a:cubicBezTo>
                    <a:pt x="1331690" y="165332"/>
                    <a:pt x="1333119" y="166757"/>
                    <a:pt x="1335691" y="166757"/>
                  </a:cubicBezTo>
                  <a:lnTo>
                    <a:pt x="1364933" y="166757"/>
                  </a:lnTo>
                  <a:cubicBezTo>
                    <a:pt x="1367504" y="166757"/>
                    <a:pt x="1368933" y="165332"/>
                    <a:pt x="1368933" y="162768"/>
                  </a:cubicBezTo>
                  <a:lnTo>
                    <a:pt x="1368933" y="96578"/>
                  </a:lnTo>
                  <a:close/>
                  <a:moveTo>
                    <a:pt x="1160717" y="69039"/>
                  </a:moveTo>
                  <a:cubicBezTo>
                    <a:pt x="1177004" y="69039"/>
                    <a:pt x="1183767" y="81289"/>
                    <a:pt x="1184053" y="96483"/>
                  </a:cubicBezTo>
                  <a:lnTo>
                    <a:pt x="1131951" y="96483"/>
                  </a:lnTo>
                  <a:cubicBezTo>
                    <a:pt x="1134523" y="79580"/>
                    <a:pt x="1146048" y="69039"/>
                    <a:pt x="1160717" y="69039"/>
                  </a:cubicBezTo>
                  <a:moveTo>
                    <a:pt x="1159764" y="169606"/>
                  </a:moveTo>
                  <a:cubicBezTo>
                    <a:pt x="1184053" y="169606"/>
                    <a:pt x="1203389" y="160869"/>
                    <a:pt x="1211866" y="156026"/>
                  </a:cubicBezTo>
                  <a:cubicBezTo>
                    <a:pt x="1213961" y="154886"/>
                    <a:pt x="1213961" y="152987"/>
                    <a:pt x="1213295" y="151088"/>
                  </a:cubicBezTo>
                  <a:lnTo>
                    <a:pt x="1207865" y="137033"/>
                  </a:lnTo>
                  <a:cubicBezTo>
                    <a:pt x="1206913" y="134659"/>
                    <a:pt x="1205294" y="134184"/>
                    <a:pt x="1202722" y="135134"/>
                  </a:cubicBezTo>
                  <a:cubicBezTo>
                    <a:pt x="1197102" y="137508"/>
                    <a:pt x="1182719" y="141971"/>
                    <a:pt x="1168337" y="141971"/>
                  </a:cubicBezTo>
                  <a:cubicBezTo>
                    <a:pt x="1149001" y="141971"/>
                    <a:pt x="1135094" y="132095"/>
                    <a:pt x="1132046" y="115191"/>
                  </a:cubicBezTo>
                  <a:lnTo>
                    <a:pt x="1212628" y="115191"/>
                  </a:lnTo>
                  <a:cubicBezTo>
                    <a:pt x="1215200" y="115191"/>
                    <a:pt x="1216438" y="113767"/>
                    <a:pt x="1216628" y="111203"/>
                  </a:cubicBezTo>
                  <a:cubicBezTo>
                    <a:pt x="1216819" y="108829"/>
                    <a:pt x="1216819" y="106265"/>
                    <a:pt x="1216819" y="103891"/>
                  </a:cubicBezTo>
                  <a:cubicBezTo>
                    <a:pt x="1216819" y="67709"/>
                    <a:pt x="1193959" y="46152"/>
                    <a:pt x="1158621" y="46152"/>
                  </a:cubicBezTo>
                  <a:cubicBezTo>
                    <a:pt x="1123283" y="46152"/>
                    <a:pt x="1095470" y="69134"/>
                    <a:pt x="1095470" y="109588"/>
                  </a:cubicBezTo>
                  <a:cubicBezTo>
                    <a:pt x="1095470" y="150043"/>
                    <a:pt x="1123760" y="169701"/>
                    <a:pt x="1159764" y="169701"/>
                  </a:cubicBezTo>
                  <a:moveTo>
                    <a:pt x="1033081" y="106170"/>
                  </a:moveTo>
                  <a:cubicBezTo>
                    <a:pt x="1033081" y="125637"/>
                    <a:pt x="1019842" y="138552"/>
                    <a:pt x="1002221" y="138552"/>
                  </a:cubicBezTo>
                  <a:cubicBezTo>
                    <a:pt x="984599" y="138552"/>
                    <a:pt x="971169" y="125352"/>
                    <a:pt x="971169" y="105885"/>
                  </a:cubicBezTo>
                  <a:cubicBezTo>
                    <a:pt x="971169" y="86417"/>
                    <a:pt x="984599" y="72742"/>
                    <a:pt x="1002221" y="72742"/>
                  </a:cubicBezTo>
                  <a:cubicBezTo>
                    <a:pt x="1019842" y="72742"/>
                    <a:pt x="1033081" y="86607"/>
                    <a:pt x="1033081" y="106075"/>
                  </a:cubicBezTo>
                  <a:moveTo>
                    <a:pt x="998410" y="214903"/>
                  </a:moveTo>
                  <a:cubicBezTo>
                    <a:pt x="1039654" y="214903"/>
                    <a:pt x="1069086" y="194676"/>
                    <a:pt x="1069086" y="157830"/>
                  </a:cubicBezTo>
                  <a:lnTo>
                    <a:pt x="1069086" y="52895"/>
                  </a:lnTo>
                  <a:cubicBezTo>
                    <a:pt x="1069086" y="50331"/>
                    <a:pt x="1067657" y="48906"/>
                    <a:pt x="1065086" y="48906"/>
                  </a:cubicBezTo>
                  <a:lnTo>
                    <a:pt x="1035844" y="48906"/>
                  </a:lnTo>
                  <a:cubicBezTo>
                    <a:pt x="1033272" y="48906"/>
                    <a:pt x="1031843" y="50331"/>
                    <a:pt x="1031843" y="52895"/>
                  </a:cubicBezTo>
                  <a:lnTo>
                    <a:pt x="1031843" y="81764"/>
                  </a:lnTo>
                  <a:cubicBezTo>
                    <a:pt x="1026414" y="62771"/>
                    <a:pt x="1014698" y="50806"/>
                    <a:pt x="997648" y="47672"/>
                  </a:cubicBezTo>
                  <a:cubicBezTo>
                    <a:pt x="993648" y="46722"/>
                    <a:pt x="989362" y="46722"/>
                    <a:pt x="984885" y="47007"/>
                  </a:cubicBezTo>
                  <a:cubicBezTo>
                    <a:pt x="953834" y="48622"/>
                    <a:pt x="932783" y="73502"/>
                    <a:pt x="932783" y="105980"/>
                  </a:cubicBezTo>
                  <a:cubicBezTo>
                    <a:pt x="932783" y="138457"/>
                    <a:pt x="955643" y="165142"/>
                    <a:pt x="988885" y="165142"/>
                  </a:cubicBezTo>
                  <a:cubicBezTo>
                    <a:pt x="1010602" y="165142"/>
                    <a:pt x="1025652" y="152417"/>
                    <a:pt x="1031748" y="130575"/>
                  </a:cubicBezTo>
                  <a:lnTo>
                    <a:pt x="1031748" y="150518"/>
                  </a:lnTo>
                  <a:cubicBezTo>
                    <a:pt x="1031748" y="177298"/>
                    <a:pt x="1016222" y="187649"/>
                    <a:pt x="990505" y="187649"/>
                  </a:cubicBezTo>
                  <a:cubicBezTo>
                    <a:pt x="976884" y="187649"/>
                    <a:pt x="963644" y="183850"/>
                    <a:pt x="956119" y="181096"/>
                  </a:cubicBezTo>
                  <a:cubicBezTo>
                    <a:pt x="953548" y="180147"/>
                    <a:pt x="951643" y="180621"/>
                    <a:pt x="950690" y="183660"/>
                  </a:cubicBezTo>
                  <a:lnTo>
                    <a:pt x="945547" y="198475"/>
                  </a:lnTo>
                  <a:cubicBezTo>
                    <a:pt x="945071" y="200089"/>
                    <a:pt x="945356" y="201988"/>
                    <a:pt x="947166" y="203128"/>
                  </a:cubicBezTo>
                  <a:cubicBezTo>
                    <a:pt x="959644" y="210440"/>
                    <a:pt x="977075" y="214903"/>
                    <a:pt x="998315" y="214903"/>
                  </a:cubicBezTo>
                  <a:moveTo>
                    <a:pt x="908399" y="96578"/>
                  </a:moveTo>
                  <a:cubicBezTo>
                    <a:pt x="908399" y="66000"/>
                    <a:pt x="890969" y="46532"/>
                    <a:pt x="864108" y="46532"/>
                  </a:cubicBezTo>
                  <a:cubicBezTo>
                    <a:pt x="840581" y="46532"/>
                    <a:pt x="822389" y="64575"/>
                    <a:pt x="820007" y="84328"/>
                  </a:cubicBezTo>
                  <a:lnTo>
                    <a:pt x="820007" y="52895"/>
                  </a:lnTo>
                  <a:cubicBezTo>
                    <a:pt x="820007" y="50331"/>
                    <a:pt x="818579" y="48906"/>
                    <a:pt x="816007" y="48906"/>
                  </a:cubicBezTo>
                  <a:lnTo>
                    <a:pt x="786765" y="48906"/>
                  </a:lnTo>
                  <a:cubicBezTo>
                    <a:pt x="784193" y="48906"/>
                    <a:pt x="782764" y="50331"/>
                    <a:pt x="782764" y="52895"/>
                  </a:cubicBezTo>
                  <a:lnTo>
                    <a:pt x="782764" y="162768"/>
                  </a:lnTo>
                  <a:cubicBezTo>
                    <a:pt x="782764" y="165332"/>
                    <a:pt x="784193" y="166757"/>
                    <a:pt x="786765" y="166757"/>
                  </a:cubicBezTo>
                  <a:lnTo>
                    <a:pt x="816007" y="166757"/>
                  </a:lnTo>
                  <a:cubicBezTo>
                    <a:pt x="818579" y="166757"/>
                    <a:pt x="820007" y="165332"/>
                    <a:pt x="820007" y="162768"/>
                  </a:cubicBezTo>
                  <a:lnTo>
                    <a:pt x="820007" y="103131"/>
                  </a:lnTo>
                  <a:cubicBezTo>
                    <a:pt x="820007" y="87177"/>
                    <a:pt x="832485" y="75401"/>
                    <a:pt x="845915" y="75401"/>
                  </a:cubicBezTo>
                  <a:cubicBezTo>
                    <a:pt x="860965" y="75401"/>
                    <a:pt x="871157" y="85942"/>
                    <a:pt x="871157" y="103131"/>
                  </a:cubicBezTo>
                  <a:lnTo>
                    <a:pt x="871157" y="162768"/>
                  </a:lnTo>
                  <a:cubicBezTo>
                    <a:pt x="871157" y="165332"/>
                    <a:pt x="872585" y="166757"/>
                    <a:pt x="875157" y="166757"/>
                  </a:cubicBezTo>
                  <a:lnTo>
                    <a:pt x="904399" y="166757"/>
                  </a:lnTo>
                  <a:cubicBezTo>
                    <a:pt x="906971" y="166757"/>
                    <a:pt x="908399" y="165332"/>
                    <a:pt x="908399" y="162768"/>
                  </a:cubicBezTo>
                  <a:lnTo>
                    <a:pt x="908399" y="96578"/>
                  </a:lnTo>
                  <a:close/>
                  <a:moveTo>
                    <a:pt x="713804" y="166757"/>
                  </a:moveTo>
                  <a:lnTo>
                    <a:pt x="743045" y="166757"/>
                  </a:lnTo>
                  <a:cubicBezTo>
                    <a:pt x="745617" y="166757"/>
                    <a:pt x="747046" y="165332"/>
                    <a:pt x="747046" y="162768"/>
                  </a:cubicBezTo>
                  <a:lnTo>
                    <a:pt x="747046" y="52895"/>
                  </a:lnTo>
                  <a:cubicBezTo>
                    <a:pt x="747046" y="50331"/>
                    <a:pt x="745617" y="48906"/>
                    <a:pt x="743045" y="48906"/>
                  </a:cubicBezTo>
                  <a:lnTo>
                    <a:pt x="713804" y="48906"/>
                  </a:lnTo>
                  <a:cubicBezTo>
                    <a:pt x="711232" y="48906"/>
                    <a:pt x="709803" y="50331"/>
                    <a:pt x="709803" y="52895"/>
                  </a:cubicBezTo>
                  <a:lnTo>
                    <a:pt x="709803" y="162768"/>
                  </a:lnTo>
                  <a:cubicBezTo>
                    <a:pt x="709803" y="165332"/>
                    <a:pt x="711232" y="166757"/>
                    <a:pt x="713804" y="166757"/>
                  </a:cubicBezTo>
                  <a:moveTo>
                    <a:pt x="728472" y="34282"/>
                  </a:moveTo>
                  <a:cubicBezTo>
                    <a:pt x="739997" y="34282"/>
                    <a:pt x="749237" y="26495"/>
                    <a:pt x="749237" y="17094"/>
                  </a:cubicBezTo>
                  <a:cubicBezTo>
                    <a:pt x="749237" y="7692"/>
                    <a:pt x="739997" y="0"/>
                    <a:pt x="728472" y="0"/>
                  </a:cubicBezTo>
                  <a:cubicBezTo>
                    <a:pt x="716947" y="0"/>
                    <a:pt x="707708" y="7502"/>
                    <a:pt x="707708" y="17094"/>
                  </a:cubicBezTo>
                  <a:cubicBezTo>
                    <a:pt x="707708" y="26685"/>
                    <a:pt x="716852" y="34282"/>
                    <a:pt x="728472" y="34282"/>
                  </a:cubicBezTo>
                  <a:moveTo>
                    <a:pt x="676085" y="96578"/>
                  </a:moveTo>
                  <a:cubicBezTo>
                    <a:pt x="676085" y="66000"/>
                    <a:pt x="658654" y="46532"/>
                    <a:pt x="631793" y="46532"/>
                  </a:cubicBezTo>
                  <a:cubicBezTo>
                    <a:pt x="608267" y="46532"/>
                    <a:pt x="590074" y="64575"/>
                    <a:pt x="587693" y="84328"/>
                  </a:cubicBezTo>
                  <a:lnTo>
                    <a:pt x="587693" y="52895"/>
                  </a:lnTo>
                  <a:cubicBezTo>
                    <a:pt x="587693" y="50331"/>
                    <a:pt x="586264" y="48906"/>
                    <a:pt x="583692" y="48906"/>
                  </a:cubicBezTo>
                  <a:lnTo>
                    <a:pt x="554450" y="48906"/>
                  </a:lnTo>
                  <a:cubicBezTo>
                    <a:pt x="551879" y="48906"/>
                    <a:pt x="550450" y="50331"/>
                    <a:pt x="550450" y="52895"/>
                  </a:cubicBezTo>
                  <a:lnTo>
                    <a:pt x="550450" y="162768"/>
                  </a:lnTo>
                  <a:cubicBezTo>
                    <a:pt x="550450" y="165332"/>
                    <a:pt x="551879" y="166757"/>
                    <a:pt x="554450" y="166757"/>
                  </a:cubicBezTo>
                  <a:lnTo>
                    <a:pt x="583692" y="166757"/>
                  </a:lnTo>
                  <a:cubicBezTo>
                    <a:pt x="586264" y="166757"/>
                    <a:pt x="587693" y="165332"/>
                    <a:pt x="587693" y="162768"/>
                  </a:cubicBezTo>
                  <a:lnTo>
                    <a:pt x="587693" y="103131"/>
                  </a:lnTo>
                  <a:cubicBezTo>
                    <a:pt x="587693" y="87177"/>
                    <a:pt x="600170" y="75401"/>
                    <a:pt x="613601" y="75401"/>
                  </a:cubicBezTo>
                  <a:cubicBezTo>
                    <a:pt x="628650" y="75401"/>
                    <a:pt x="638842" y="85942"/>
                    <a:pt x="638842" y="103131"/>
                  </a:cubicBezTo>
                  <a:lnTo>
                    <a:pt x="638842" y="162768"/>
                  </a:lnTo>
                  <a:cubicBezTo>
                    <a:pt x="638842" y="165332"/>
                    <a:pt x="640271" y="166757"/>
                    <a:pt x="642842" y="166757"/>
                  </a:cubicBezTo>
                  <a:lnTo>
                    <a:pt x="672084" y="166757"/>
                  </a:lnTo>
                  <a:cubicBezTo>
                    <a:pt x="674656" y="166757"/>
                    <a:pt x="676085" y="165332"/>
                    <a:pt x="676085" y="162768"/>
                  </a:cubicBezTo>
                  <a:lnTo>
                    <a:pt x="676085" y="96578"/>
                  </a:lnTo>
                  <a:close/>
                  <a:moveTo>
                    <a:pt x="467868" y="69039"/>
                  </a:moveTo>
                  <a:cubicBezTo>
                    <a:pt x="484156" y="69039"/>
                    <a:pt x="490918" y="81289"/>
                    <a:pt x="491204" y="96483"/>
                  </a:cubicBezTo>
                  <a:lnTo>
                    <a:pt x="439103" y="96483"/>
                  </a:lnTo>
                  <a:cubicBezTo>
                    <a:pt x="441674" y="79580"/>
                    <a:pt x="453199" y="69039"/>
                    <a:pt x="467868" y="69039"/>
                  </a:cubicBezTo>
                  <a:moveTo>
                    <a:pt x="466916" y="169606"/>
                  </a:moveTo>
                  <a:cubicBezTo>
                    <a:pt x="491204" y="169606"/>
                    <a:pt x="510540" y="160869"/>
                    <a:pt x="519017" y="156026"/>
                  </a:cubicBezTo>
                  <a:cubicBezTo>
                    <a:pt x="521113" y="154886"/>
                    <a:pt x="521113" y="152987"/>
                    <a:pt x="520446" y="151088"/>
                  </a:cubicBezTo>
                  <a:lnTo>
                    <a:pt x="515017" y="137033"/>
                  </a:lnTo>
                  <a:cubicBezTo>
                    <a:pt x="514064" y="134659"/>
                    <a:pt x="512445" y="134184"/>
                    <a:pt x="509873" y="135134"/>
                  </a:cubicBezTo>
                  <a:cubicBezTo>
                    <a:pt x="504254" y="137508"/>
                    <a:pt x="489871" y="141971"/>
                    <a:pt x="475488" y="141971"/>
                  </a:cubicBezTo>
                  <a:cubicBezTo>
                    <a:pt x="456152" y="141971"/>
                    <a:pt x="442246" y="132095"/>
                    <a:pt x="439198" y="115191"/>
                  </a:cubicBezTo>
                  <a:lnTo>
                    <a:pt x="519779" y="115191"/>
                  </a:lnTo>
                  <a:cubicBezTo>
                    <a:pt x="522351" y="115191"/>
                    <a:pt x="523589" y="113767"/>
                    <a:pt x="523780" y="111203"/>
                  </a:cubicBezTo>
                  <a:cubicBezTo>
                    <a:pt x="523970" y="108829"/>
                    <a:pt x="523970" y="106265"/>
                    <a:pt x="523970" y="103891"/>
                  </a:cubicBezTo>
                  <a:cubicBezTo>
                    <a:pt x="523970" y="67709"/>
                    <a:pt x="501110" y="46152"/>
                    <a:pt x="465772" y="46152"/>
                  </a:cubicBezTo>
                  <a:cubicBezTo>
                    <a:pt x="430435" y="46152"/>
                    <a:pt x="402622" y="69134"/>
                    <a:pt x="402622" y="109588"/>
                  </a:cubicBezTo>
                  <a:cubicBezTo>
                    <a:pt x="402622" y="150043"/>
                    <a:pt x="430911" y="169701"/>
                    <a:pt x="466916" y="169701"/>
                  </a:cubicBezTo>
                  <a:moveTo>
                    <a:pt x="365665" y="75876"/>
                  </a:moveTo>
                  <a:cubicBezTo>
                    <a:pt x="372713" y="75876"/>
                    <a:pt x="379571" y="77775"/>
                    <a:pt x="383762" y="79200"/>
                  </a:cubicBezTo>
                  <a:cubicBezTo>
                    <a:pt x="386620" y="80150"/>
                    <a:pt x="388430" y="79675"/>
                    <a:pt x="389191" y="77301"/>
                  </a:cubicBezTo>
                  <a:lnTo>
                    <a:pt x="394621" y="56599"/>
                  </a:lnTo>
                  <a:cubicBezTo>
                    <a:pt x="395288" y="54034"/>
                    <a:pt x="394811" y="52610"/>
                    <a:pt x="392239" y="51186"/>
                  </a:cubicBezTo>
                  <a:cubicBezTo>
                    <a:pt x="389191" y="49571"/>
                    <a:pt x="380714" y="46532"/>
                    <a:pt x="372713" y="46532"/>
                  </a:cubicBezTo>
                  <a:cubicBezTo>
                    <a:pt x="351282" y="46532"/>
                    <a:pt x="338518" y="64386"/>
                    <a:pt x="336899" y="83853"/>
                  </a:cubicBezTo>
                  <a:lnTo>
                    <a:pt x="336899" y="52895"/>
                  </a:lnTo>
                  <a:cubicBezTo>
                    <a:pt x="336899" y="50331"/>
                    <a:pt x="335470" y="48906"/>
                    <a:pt x="332899" y="48906"/>
                  </a:cubicBezTo>
                  <a:lnTo>
                    <a:pt x="303657" y="48906"/>
                  </a:lnTo>
                  <a:cubicBezTo>
                    <a:pt x="301085" y="48906"/>
                    <a:pt x="299657" y="50331"/>
                    <a:pt x="299657" y="52895"/>
                  </a:cubicBezTo>
                  <a:lnTo>
                    <a:pt x="299657" y="162768"/>
                  </a:lnTo>
                  <a:cubicBezTo>
                    <a:pt x="299657" y="165332"/>
                    <a:pt x="301085" y="166757"/>
                    <a:pt x="303657" y="166757"/>
                  </a:cubicBezTo>
                  <a:lnTo>
                    <a:pt x="332899" y="166757"/>
                  </a:lnTo>
                  <a:cubicBezTo>
                    <a:pt x="335470" y="166757"/>
                    <a:pt x="336899" y="165332"/>
                    <a:pt x="336899" y="162768"/>
                  </a:cubicBezTo>
                  <a:lnTo>
                    <a:pt x="336899" y="102181"/>
                  </a:lnTo>
                  <a:cubicBezTo>
                    <a:pt x="337376" y="86702"/>
                    <a:pt x="349853" y="75876"/>
                    <a:pt x="365665" y="75876"/>
                  </a:cubicBezTo>
                  <a:moveTo>
                    <a:pt x="173641" y="107594"/>
                  </a:moveTo>
                  <a:cubicBezTo>
                    <a:pt x="173641" y="87367"/>
                    <a:pt x="186880" y="73502"/>
                    <a:pt x="204502" y="73502"/>
                  </a:cubicBezTo>
                  <a:cubicBezTo>
                    <a:pt x="222123" y="73502"/>
                    <a:pt x="235172" y="87367"/>
                    <a:pt x="235172" y="107594"/>
                  </a:cubicBezTo>
                  <a:cubicBezTo>
                    <a:pt x="235172" y="127821"/>
                    <a:pt x="221933" y="141876"/>
                    <a:pt x="204502" y="141876"/>
                  </a:cubicBezTo>
                  <a:cubicBezTo>
                    <a:pt x="187071" y="141876"/>
                    <a:pt x="173641" y="128011"/>
                    <a:pt x="173641" y="107594"/>
                  </a:cubicBezTo>
                  <a:moveTo>
                    <a:pt x="135446" y="107594"/>
                  </a:moveTo>
                  <a:cubicBezTo>
                    <a:pt x="135446" y="143301"/>
                    <a:pt x="163735" y="169606"/>
                    <a:pt x="204502" y="169606"/>
                  </a:cubicBezTo>
                  <a:cubicBezTo>
                    <a:pt x="245269" y="169606"/>
                    <a:pt x="273272" y="143301"/>
                    <a:pt x="273272" y="107594"/>
                  </a:cubicBezTo>
                  <a:cubicBezTo>
                    <a:pt x="273272" y="71888"/>
                    <a:pt x="245269" y="46058"/>
                    <a:pt x="204502" y="46058"/>
                  </a:cubicBezTo>
                  <a:cubicBezTo>
                    <a:pt x="163735" y="46058"/>
                    <a:pt x="135446" y="72078"/>
                    <a:pt x="135446" y="107594"/>
                  </a:cubicBezTo>
                  <a:moveTo>
                    <a:pt x="110776" y="78915"/>
                  </a:moveTo>
                  <a:lnTo>
                    <a:pt x="38672" y="78915"/>
                  </a:lnTo>
                  <a:lnTo>
                    <a:pt x="38672" y="37796"/>
                  </a:lnTo>
                  <a:lnTo>
                    <a:pt x="114300" y="37796"/>
                  </a:lnTo>
                  <a:cubicBezTo>
                    <a:pt x="116872" y="37796"/>
                    <a:pt x="118301" y="36371"/>
                    <a:pt x="118301" y="33807"/>
                  </a:cubicBezTo>
                  <a:lnTo>
                    <a:pt x="118301" y="11965"/>
                  </a:lnTo>
                  <a:cubicBezTo>
                    <a:pt x="118301" y="9401"/>
                    <a:pt x="116872" y="7977"/>
                    <a:pt x="114300" y="7977"/>
                  </a:cubicBezTo>
                  <a:lnTo>
                    <a:pt x="4001" y="7977"/>
                  </a:lnTo>
                  <a:cubicBezTo>
                    <a:pt x="1429" y="7977"/>
                    <a:pt x="0" y="9401"/>
                    <a:pt x="0" y="11965"/>
                  </a:cubicBezTo>
                  <a:lnTo>
                    <a:pt x="0" y="162768"/>
                  </a:lnTo>
                  <a:cubicBezTo>
                    <a:pt x="0" y="165332"/>
                    <a:pt x="1429" y="166757"/>
                    <a:pt x="4001" y="166757"/>
                  </a:cubicBezTo>
                  <a:lnTo>
                    <a:pt x="34671" y="166757"/>
                  </a:lnTo>
                  <a:cubicBezTo>
                    <a:pt x="37243" y="166757"/>
                    <a:pt x="38672" y="165332"/>
                    <a:pt x="38672" y="162768"/>
                  </a:cubicBezTo>
                  <a:lnTo>
                    <a:pt x="38672" y="108734"/>
                  </a:lnTo>
                  <a:lnTo>
                    <a:pt x="110776" y="108734"/>
                  </a:lnTo>
                  <a:cubicBezTo>
                    <a:pt x="113348" y="108734"/>
                    <a:pt x="114776" y="107309"/>
                    <a:pt x="114776" y="104745"/>
                  </a:cubicBezTo>
                  <a:lnTo>
                    <a:pt x="114776" y="82904"/>
                  </a:lnTo>
                  <a:cubicBezTo>
                    <a:pt x="114776" y="80340"/>
                    <a:pt x="113348" y="78915"/>
                    <a:pt x="110776" y="78915"/>
                  </a:cubicBezTo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4DE7B2A-ED60-D13A-2827-49F430F7F64F}"/>
                </a:ext>
              </a:extLst>
            </p:cNvPr>
            <p:cNvSpPr/>
            <p:nvPr/>
          </p:nvSpPr>
          <p:spPr>
            <a:xfrm>
              <a:off x="5149024" y="643144"/>
              <a:ext cx="1889379" cy="547372"/>
            </a:xfrm>
            <a:custGeom>
              <a:avLst/>
              <a:gdLst>
                <a:gd name="connsiteX0" fmla="*/ 1621822 w 1889379"/>
                <a:gd name="connsiteY0" fmla="*/ 335508 h 547372"/>
                <a:gd name="connsiteX1" fmla="*/ 1518476 w 1889379"/>
                <a:gd name="connsiteY1" fmla="*/ 218607 h 547372"/>
                <a:gd name="connsiteX2" fmla="*/ 1621822 w 1889379"/>
                <a:gd name="connsiteY2" fmla="*/ 100947 h 547372"/>
                <a:gd name="connsiteX3" fmla="*/ 1725168 w 1889379"/>
                <a:gd name="connsiteY3" fmla="*/ 218607 h 547372"/>
                <a:gd name="connsiteX4" fmla="*/ 1621822 w 1889379"/>
                <a:gd name="connsiteY4" fmla="*/ 335508 h 547372"/>
                <a:gd name="connsiteX5" fmla="*/ 1115568 w 1889379"/>
                <a:gd name="connsiteY5" fmla="*/ 335508 h 547372"/>
                <a:gd name="connsiteX6" fmla="*/ 1012222 w 1889379"/>
                <a:gd name="connsiteY6" fmla="*/ 218607 h 547372"/>
                <a:gd name="connsiteX7" fmla="*/ 1115568 w 1889379"/>
                <a:gd name="connsiteY7" fmla="*/ 100947 h 547372"/>
                <a:gd name="connsiteX8" fmla="*/ 1218914 w 1889379"/>
                <a:gd name="connsiteY8" fmla="*/ 218607 h 547372"/>
                <a:gd name="connsiteX9" fmla="*/ 1115568 w 1889379"/>
                <a:gd name="connsiteY9" fmla="*/ 335508 h 547372"/>
                <a:gd name="connsiteX10" fmla="*/ 637699 w 1889379"/>
                <a:gd name="connsiteY10" fmla="*/ 335508 h 547372"/>
                <a:gd name="connsiteX11" fmla="*/ 534353 w 1889379"/>
                <a:gd name="connsiteY11" fmla="*/ 218607 h 547372"/>
                <a:gd name="connsiteX12" fmla="*/ 637699 w 1889379"/>
                <a:gd name="connsiteY12" fmla="*/ 100947 h 547372"/>
                <a:gd name="connsiteX13" fmla="*/ 741045 w 1889379"/>
                <a:gd name="connsiteY13" fmla="*/ 218607 h 547372"/>
                <a:gd name="connsiteX14" fmla="*/ 637699 w 1889379"/>
                <a:gd name="connsiteY14" fmla="*/ 335508 h 547372"/>
                <a:gd name="connsiteX15" fmla="*/ 1621822 w 1889379"/>
                <a:gd name="connsiteY15" fmla="*/ 95 h 547372"/>
                <a:gd name="connsiteX16" fmla="*/ 1368743 w 1889379"/>
                <a:gd name="connsiteY16" fmla="*/ 139692 h 547372"/>
                <a:gd name="connsiteX17" fmla="*/ 1115663 w 1889379"/>
                <a:gd name="connsiteY17" fmla="*/ 95 h 547372"/>
                <a:gd name="connsiteX18" fmla="*/ 876681 w 1889379"/>
                <a:gd name="connsiteY18" fmla="*/ 111203 h 547372"/>
                <a:gd name="connsiteX19" fmla="*/ 637794 w 1889379"/>
                <a:gd name="connsiteY19" fmla="*/ 95 h 547372"/>
                <a:gd name="connsiteX20" fmla="*/ 370237 w 1889379"/>
                <a:gd name="connsiteY20" fmla="*/ 218607 h 547372"/>
                <a:gd name="connsiteX21" fmla="*/ 391287 w 1889379"/>
                <a:gd name="connsiteY21" fmla="*/ 311767 h 547372"/>
                <a:gd name="connsiteX22" fmla="*/ 386048 w 1889379"/>
                <a:gd name="connsiteY22" fmla="*/ 314046 h 547372"/>
                <a:gd name="connsiteX23" fmla="*/ 363284 w 1889379"/>
                <a:gd name="connsiteY23" fmla="*/ 321738 h 547372"/>
                <a:gd name="connsiteX24" fmla="*/ 294989 w 1889379"/>
                <a:gd name="connsiteY24" fmla="*/ 330570 h 547372"/>
                <a:gd name="connsiteX25" fmla="*/ 164306 w 1889379"/>
                <a:gd name="connsiteY25" fmla="*/ 220886 h 547372"/>
                <a:gd name="connsiteX26" fmla="*/ 286131 w 1889379"/>
                <a:gd name="connsiteY26" fmla="*/ 105695 h 547372"/>
                <a:gd name="connsiteX27" fmla="*/ 353282 w 1889379"/>
                <a:gd name="connsiteY27" fmla="*/ 114622 h 547372"/>
                <a:gd name="connsiteX28" fmla="*/ 416909 w 1889379"/>
                <a:gd name="connsiteY28" fmla="*/ 33237 h 547372"/>
                <a:gd name="connsiteX29" fmla="*/ 392621 w 1889379"/>
                <a:gd name="connsiteY29" fmla="*/ 22601 h 547372"/>
                <a:gd name="connsiteX30" fmla="*/ 392621 w 1889379"/>
                <a:gd name="connsiteY30" fmla="*/ 22601 h 547372"/>
                <a:gd name="connsiteX31" fmla="*/ 267557 w 1889379"/>
                <a:gd name="connsiteY31" fmla="*/ 0 h 547372"/>
                <a:gd name="connsiteX32" fmla="*/ 0 w 1889379"/>
                <a:gd name="connsiteY32" fmla="*/ 218512 h 547372"/>
                <a:gd name="connsiteX33" fmla="*/ 267557 w 1889379"/>
                <a:gd name="connsiteY33" fmla="*/ 436170 h 547372"/>
                <a:gd name="connsiteX34" fmla="*/ 390716 w 1889379"/>
                <a:gd name="connsiteY34" fmla="*/ 419646 h 547372"/>
                <a:gd name="connsiteX35" fmla="*/ 463391 w 1889379"/>
                <a:gd name="connsiteY35" fmla="*/ 390492 h 547372"/>
                <a:gd name="connsiteX36" fmla="*/ 637794 w 1889379"/>
                <a:gd name="connsiteY36" fmla="*/ 436170 h 547372"/>
                <a:gd name="connsiteX37" fmla="*/ 876681 w 1889379"/>
                <a:gd name="connsiteY37" fmla="*/ 325347 h 547372"/>
                <a:gd name="connsiteX38" fmla="*/ 1115663 w 1889379"/>
                <a:gd name="connsiteY38" fmla="*/ 436170 h 547372"/>
                <a:gd name="connsiteX39" fmla="*/ 1354360 w 1889379"/>
                <a:gd name="connsiteY39" fmla="*/ 325726 h 547372"/>
                <a:gd name="connsiteX40" fmla="*/ 1354360 w 1889379"/>
                <a:gd name="connsiteY40" fmla="*/ 547372 h 547372"/>
                <a:gd name="connsiteX41" fmla="*/ 1517809 w 1889379"/>
                <a:gd name="connsiteY41" fmla="*/ 547372 h 547372"/>
                <a:gd name="connsiteX42" fmla="*/ 1517809 w 1889379"/>
                <a:gd name="connsiteY42" fmla="*/ 422020 h 547372"/>
                <a:gd name="connsiteX43" fmla="*/ 1621822 w 1889379"/>
                <a:gd name="connsiteY43" fmla="*/ 436170 h 547372"/>
                <a:gd name="connsiteX44" fmla="*/ 1889379 w 1889379"/>
                <a:gd name="connsiteY44" fmla="*/ 218512 h 547372"/>
                <a:gd name="connsiteX45" fmla="*/ 1621822 w 1889379"/>
                <a:gd name="connsiteY45" fmla="*/ 0 h 5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889379" h="547372">
                  <a:moveTo>
                    <a:pt x="1621822" y="335508"/>
                  </a:moveTo>
                  <a:cubicBezTo>
                    <a:pt x="1548575" y="335508"/>
                    <a:pt x="1518476" y="280239"/>
                    <a:pt x="1518476" y="218607"/>
                  </a:cubicBezTo>
                  <a:cubicBezTo>
                    <a:pt x="1518476" y="156975"/>
                    <a:pt x="1548479" y="100947"/>
                    <a:pt x="1621822" y="100947"/>
                  </a:cubicBezTo>
                  <a:cubicBezTo>
                    <a:pt x="1695164" y="100947"/>
                    <a:pt x="1725168" y="156216"/>
                    <a:pt x="1725168" y="218607"/>
                  </a:cubicBezTo>
                  <a:cubicBezTo>
                    <a:pt x="1725168" y="280998"/>
                    <a:pt x="1695164" y="335508"/>
                    <a:pt x="1621822" y="335508"/>
                  </a:cubicBezTo>
                  <a:moveTo>
                    <a:pt x="1115568" y="335508"/>
                  </a:moveTo>
                  <a:cubicBezTo>
                    <a:pt x="1042321" y="335508"/>
                    <a:pt x="1012222" y="280239"/>
                    <a:pt x="1012222" y="218607"/>
                  </a:cubicBezTo>
                  <a:cubicBezTo>
                    <a:pt x="1012222" y="156975"/>
                    <a:pt x="1042226" y="100947"/>
                    <a:pt x="1115568" y="100947"/>
                  </a:cubicBezTo>
                  <a:cubicBezTo>
                    <a:pt x="1188911" y="100947"/>
                    <a:pt x="1218914" y="156216"/>
                    <a:pt x="1218914" y="218607"/>
                  </a:cubicBezTo>
                  <a:cubicBezTo>
                    <a:pt x="1218914" y="280998"/>
                    <a:pt x="1188911" y="335508"/>
                    <a:pt x="1115568" y="335508"/>
                  </a:cubicBezTo>
                  <a:moveTo>
                    <a:pt x="637699" y="335508"/>
                  </a:moveTo>
                  <a:cubicBezTo>
                    <a:pt x="564356" y="335508"/>
                    <a:pt x="534353" y="280239"/>
                    <a:pt x="534353" y="218607"/>
                  </a:cubicBezTo>
                  <a:cubicBezTo>
                    <a:pt x="534353" y="156975"/>
                    <a:pt x="564356" y="100947"/>
                    <a:pt x="637699" y="100947"/>
                  </a:cubicBezTo>
                  <a:cubicBezTo>
                    <a:pt x="711041" y="100947"/>
                    <a:pt x="741045" y="156216"/>
                    <a:pt x="741045" y="218607"/>
                  </a:cubicBezTo>
                  <a:cubicBezTo>
                    <a:pt x="741045" y="280998"/>
                    <a:pt x="711041" y="335508"/>
                    <a:pt x="637699" y="335508"/>
                  </a:cubicBezTo>
                  <a:moveTo>
                    <a:pt x="1621822" y="95"/>
                  </a:moveTo>
                  <a:cubicBezTo>
                    <a:pt x="1501616" y="95"/>
                    <a:pt x="1404271" y="50236"/>
                    <a:pt x="1368743" y="139692"/>
                  </a:cubicBezTo>
                  <a:cubicBezTo>
                    <a:pt x="1333214" y="50236"/>
                    <a:pt x="1235774" y="95"/>
                    <a:pt x="1115663" y="95"/>
                  </a:cubicBezTo>
                  <a:cubicBezTo>
                    <a:pt x="1008888" y="95"/>
                    <a:pt x="920115" y="39695"/>
                    <a:pt x="876681" y="111203"/>
                  </a:cubicBezTo>
                  <a:cubicBezTo>
                    <a:pt x="833247" y="39695"/>
                    <a:pt x="744474" y="95"/>
                    <a:pt x="637794" y="95"/>
                  </a:cubicBezTo>
                  <a:cubicBezTo>
                    <a:pt x="485870" y="95"/>
                    <a:pt x="370237" y="80150"/>
                    <a:pt x="370237" y="218607"/>
                  </a:cubicBezTo>
                  <a:cubicBezTo>
                    <a:pt x="370237" y="253459"/>
                    <a:pt x="377666" y="284607"/>
                    <a:pt x="391287" y="311767"/>
                  </a:cubicBezTo>
                  <a:cubicBezTo>
                    <a:pt x="389573" y="312526"/>
                    <a:pt x="387763" y="313286"/>
                    <a:pt x="386048" y="314046"/>
                  </a:cubicBezTo>
                  <a:cubicBezTo>
                    <a:pt x="379095" y="316800"/>
                    <a:pt x="371570" y="319364"/>
                    <a:pt x="363284" y="321738"/>
                  </a:cubicBezTo>
                  <a:cubicBezTo>
                    <a:pt x="342329" y="327436"/>
                    <a:pt x="318707" y="330570"/>
                    <a:pt x="294989" y="330570"/>
                  </a:cubicBezTo>
                  <a:cubicBezTo>
                    <a:pt x="226124" y="330570"/>
                    <a:pt x="164306" y="287361"/>
                    <a:pt x="164306" y="220886"/>
                  </a:cubicBezTo>
                  <a:cubicBezTo>
                    <a:pt x="164306" y="148809"/>
                    <a:pt x="217265" y="105695"/>
                    <a:pt x="286131" y="105695"/>
                  </a:cubicBezTo>
                  <a:cubicBezTo>
                    <a:pt x="312420" y="105695"/>
                    <a:pt x="332613" y="107214"/>
                    <a:pt x="353282" y="114622"/>
                  </a:cubicBezTo>
                  <a:cubicBezTo>
                    <a:pt x="353282" y="114622"/>
                    <a:pt x="377000" y="62961"/>
                    <a:pt x="416909" y="33237"/>
                  </a:cubicBezTo>
                  <a:cubicBezTo>
                    <a:pt x="409289" y="29629"/>
                    <a:pt x="401288" y="26210"/>
                    <a:pt x="392621" y="22601"/>
                  </a:cubicBezTo>
                  <a:lnTo>
                    <a:pt x="392621" y="22601"/>
                  </a:lnTo>
                  <a:cubicBezTo>
                    <a:pt x="356711" y="7027"/>
                    <a:pt x="314706" y="0"/>
                    <a:pt x="267557" y="0"/>
                  </a:cubicBezTo>
                  <a:cubicBezTo>
                    <a:pt x="115633" y="0"/>
                    <a:pt x="0" y="80055"/>
                    <a:pt x="0" y="218512"/>
                  </a:cubicBezTo>
                  <a:cubicBezTo>
                    <a:pt x="0" y="356970"/>
                    <a:pt x="115633" y="436170"/>
                    <a:pt x="267557" y="436170"/>
                  </a:cubicBezTo>
                  <a:cubicBezTo>
                    <a:pt x="307658" y="436170"/>
                    <a:pt x="352425" y="430377"/>
                    <a:pt x="390716" y="419646"/>
                  </a:cubicBezTo>
                  <a:cubicBezTo>
                    <a:pt x="405098" y="416227"/>
                    <a:pt x="438817" y="404641"/>
                    <a:pt x="463391" y="390492"/>
                  </a:cubicBezTo>
                  <a:cubicBezTo>
                    <a:pt x="509683" y="420311"/>
                    <a:pt x="570071" y="436170"/>
                    <a:pt x="637794" y="436170"/>
                  </a:cubicBezTo>
                  <a:cubicBezTo>
                    <a:pt x="744569" y="436170"/>
                    <a:pt x="833342" y="396570"/>
                    <a:pt x="876681" y="325347"/>
                  </a:cubicBezTo>
                  <a:cubicBezTo>
                    <a:pt x="920115" y="396570"/>
                    <a:pt x="1008888" y="436170"/>
                    <a:pt x="1115663" y="436170"/>
                  </a:cubicBezTo>
                  <a:cubicBezTo>
                    <a:pt x="1222439" y="436170"/>
                    <a:pt x="1310926" y="396759"/>
                    <a:pt x="1354360" y="325726"/>
                  </a:cubicBezTo>
                  <a:lnTo>
                    <a:pt x="1354360" y="547372"/>
                  </a:lnTo>
                  <a:lnTo>
                    <a:pt x="1517809" y="547372"/>
                  </a:lnTo>
                  <a:lnTo>
                    <a:pt x="1517809" y="422020"/>
                  </a:lnTo>
                  <a:cubicBezTo>
                    <a:pt x="1549527" y="431326"/>
                    <a:pt x="1584579" y="436170"/>
                    <a:pt x="1621822" y="436170"/>
                  </a:cubicBezTo>
                  <a:cubicBezTo>
                    <a:pt x="1773746" y="436170"/>
                    <a:pt x="1889379" y="356115"/>
                    <a:pt x="1889379" y="218512"/>
                  </a:cubicBezTo>
                  <a:cubicBezTo>
                    <a:pt x="1889379" y="80909"/>
                    <a:pt x="1773650" y="0"/>
                    <a:pt x="1621822" y="0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DF8FE8C9-AD8D-68BC-02B5-03E3A34281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3969" y="2002310"/>
            <a:ext cx="9644062" cy="2853379"/>
          </a:xfrm>
        </p:spPr>
        <p:txBody>
          <a:bodyPr anchor="ctr">
            <a:normAutofit/>
          </a:bodyPr>
          <a:lstStyle>
            <a:lvl1pPr algn="ctr">
              <a:defRPr sz="7500" b="1" cap="none" baseline="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præsentationstitel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94635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aggrund 3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428095" y="2925465"/>
            <a:ext cx="5415436" cy="3094335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9DAA1B6-2BF9-3FAD-D555-C7E7D6691F0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48470" y="2925465"/>
            <a:ext cx="5415437" cy="309433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9736A-7BF4-411D-DC9A-4EBBFEB02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1038863"/>
            <a:ext cx="8603500" cy="1325563"/>
          </a:xfrm>
        </p:spPr>
        <p:txBody>
          <a:bodyPr anchor="t"/>
          <a:lstStyle>
            <a:lvl1pPr>
              <a:lnSpc>
                <a:spcPct val="100000"/>
              </a:lnSpc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AAA0AF3-1D7A-A792-6705-7B17FA73C044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79176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aggrund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2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8470" y="2925465"/>
            <a:ext cx="5415436" cy="3094335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9DAA1B6-2BF9-3FAD-D555-C7E7D6691F0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428096" y="2925465"/>
            <a:ext cx="5415437" cy="309433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9736A-7BF4-411D-DC9A-4EBBFEB02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1038863"/>
            <a:ext cx="8603500" cy="1325563"/>
          </a:xfrm>
        </p:spPr>
        <p:txBody>
          <a:bodyPr anchor="t"/>
          <a:lstStyle>
            <a:lvl1pPr>
              <a:lnSpc>
                <a:spcPct val="100000"/>
              </a:lnSpc>
              <a:defRPr b="0">
                <a:solidFill>
                  <a:schemeClr val="bg2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AAA0AF3-1D7A-A792-6705-7B17FA73C044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03278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aggrund 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E0AB425-77A0-5A12-C372-DCAE1CAB70E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6001" y="0"/>
            <a:ext cx="6095999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35782" y="3858008"/>
            <a:ext cx="5424433" cy="2161792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42D266-E067-FCDD-EF50-29183A8131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783" y="1038864"/>
            <a:ext cx="5424431" cy="2390136"/>
          </a:xfrm>
        </p:spPr>
        <p:txBody>
          <a:bodyPr anchor="t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D226D49-F327-8C82-D63D-C93A0AA35E3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4926844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0619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aggrund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E0AB425-77A0-5A12-C372-DCAE1CAB70E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6095999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459022" y="3858008"/>
            <a:ext cx="5382409" cy="2161792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r>
              <a:rPr lang="en-US" dirty="0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42D266-E067-FCDD-EF50-29183A8131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9023" y="1038864"/>
            <a:ext cx="5382407" cy="2390136"/>
          </a:xfrm>
        </p:spPr>
        <p:txBody>
          <a:bodyPr anchor="t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D226D49-F327-8C82-D63D-C93A0AA35E3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471710" y="378602"/>
            <a:ext cx="4926844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75877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716B9C4-7C72-44A1-4F9B-41B6EF7D45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2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 dirty="0"/>
              <a:t>  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E4C6641-35DC-C667-3FD1-38089763A644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4926844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D0D8BC-4501-FBAB-3E6C-0619D1879E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250" y="1033463"/>
            <a:ext cx="3475038" cy="1863725"/>
          </a:xfrm>
        </p:spPr>
        <p:txBody>
          <a:bodyPr>
            <a:normAutofit/>
          </a:bodyPr>
          <a:lstStyle>
            <a:lvl1pPr marL="0" indent="0">
              <a:buNone/>
              <a:defRPr sz="9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D83D0B-D64C-A0E0-F992-6599DA45A1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8470" y="3429000"/>
            <a:ext cx="5411062" cy="2590800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2906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 2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716B9C4-7C72-44A1-4F9B-41B6EF7D45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</a:t>
            </a:r>
            <a:endParaRPr lang="da-DK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E4C6641-35DC-C667-3FD1-38089763A644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430370" y="378602"/>
            <a:ext cx="4926844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accent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D0D8BC-4501-FBAB-3E6C-0619D1879E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150" y="1033463"/>
            <a:ext cx="3475038" cy="1863725"/>
          </a:xfrm>
        </p:spPr>
        <p:txBody>
          <a:bodyPr>
            <a:normAutofit/>
          </a:bodyPr>
          <a:lstStyle>
            <a:lvl1pPr marL="0" indent="0">
              <a:buNone/>
              <a:defRPr sz="95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D83D0B-D64C-A0E0-F992-6599DA45A1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30370" y="3429000"/>
            <a:ext cx="5411062" cy="25908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6327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02E87B-ECE7-441D-4632-6D469259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AB9DAD-DB08-3762-B047-96446D82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CBC7039-22FD-A9F0-03DC-2B9848BE3B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1588" y="2532080"/>
            <a:ext cx="9636918" cy="1793839"/>
          </a:xfrm>
        </p:spPr>
        <p:txBody>
          <a:bodyPr anchor="ctr">
            <a:normAutofit/>
          </a:bodyPr>
          <a:lstStyle>
            <a:lvl1pPr algn="ctr"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næste</a:t>
            </a:r>
            <a:r>
              <a:rPr lang="en-US" dirty="0"/>
              <a:t> </a:t>
            </a:r>
            <a:r>
              <a:rPr lang="en-US" dirty="0" err="1"/>
              <a:t>kapitel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sætning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67167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02E87B-ECE7-441D-4632-6D469259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bg2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AB9DAD-DB08-3762-B047-96446D82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2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</a:t>
            </a:r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8CD6F7-73F5-3F61-666F-CF481730A0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1588" y="2532080"/>
            <a:ext cx="9636918" cy="1793839"/>
          </a:xfrm>
        </p:spPr>
        <p:txBody>
          <a:bodyPr anchor="ctr">
            <a:normAutofit/>
          </a:bodyPr>
          <a:lstStyle>
            <a:lvl1pPr algn="ctr">
              <a:defRPr sz="6000" cap="all" baseline="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næste</a:t>
            </a:r>
            <a:r>
              <a:rPr lang="en-US" dirty="0"/>
              <a:t> </a:t>
            </a:r>
            <a:r>
              <a:rPr lang="en-US" dirty="0" err="1"/>
              <a:t>kapitel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sætning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50352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3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02E87B-ECE7-441D-4632-6D469259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tx2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AB9DAD-DB08-3762-B047-96446D82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2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6BC5FD0-0979-FDB6-217D-71A55FF382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1588" y="2532080"/>
            <a:ext cx="9636918" cy="1793839"/>
          </a:xfrm>
        </p:spPr>
        <p:txBody>
          <a:bodyPr anchor="ctr">
            <a:normAutofit/>
          </a:bodyPr>
          <a:lstStyle>
            <a:lvl1pPr algn="ctr"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næste</a:t>
            </a:r>
            <a:r>
              <a:rPr lang="en-US" dirty="0"/>
              <a:t> </a:t>
            </a:r>
            <a:r>
              <a:rPr lang="en-US" dirty="0" err="1"/>
              <a:t>kapitel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sætning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90577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02E87B-ECE7-441D-4632-6D469259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AB9DAD-DB08-3762-B047-96446D82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54B097F-08D9-2DF7-02C7-0F31FA387A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7541" y="2532080"/>
            <a:ext cx="9636918" cy="1793839"/>
          </a:xfrm>
        </p:spPr>
        <p:txBody>
          <a:bodyPr anchor="ctr">
            <a:normAutofit/>
          </a:bodyPr>
          <a:lstStyle>
            <a:lvl1pPr algn="ctr"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næste</a:t>
            </a:r>
            <a:r>
              <a:rPr lang="en-US" dirty="0"/>
              <a:t> </a:t>
            </a:r>
            <a:r>
              <a:rPr lang="en-US" dirty="0" err="1"/>
              <a:t>kapitel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sætning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22806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 bille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3">
            <a:extLst>
              <a:ext uri="{FF2B5EF4-FFF2-40B4-BE49-F238E27FC236}">
                <a16:creationId xmlns:a16="http://schemas.microsoft.com/office/drawing/2014/main" id="{E9387215-0B4F-F0C8-B76D-C477E2952DFD}"/>
              </a:ext>
            </a:extLst>
          </p:cNvPr>
          <p:cNvGrpSpPr/>
          <p:nvPr userDrawn="1"/>
        </p:nvGrpSpPr>
        <p:grpSpPr>
          <a:xfrm>
            <a:off x="5473772" y="311151"/>
            <a:ext cx="1229669" cy="683446"/>
            <a:chOff x="5149024" y="311150"/>
            <a:chExt cx="1889379" cy="1050111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FF91B95-4307-EBE1-674F-667F4A838B4B}"/>
                </a:ext>
              </a:extLst>
            </p:cNvPr>
            <p:cNvSpPr/>
            <p:nvPr/>
          </p:nvSpPr>
          <p:spPr>
            <a:xfrm>
              <a:off x="5756529" y="1194504"/>
              <a:ext cx="669512" cy="166756"/>
            </a:xfrm>
            <a:custGeom>
              <a:avLst/>
              <a:gdLst>
                <a:gd name="connsiteX0" fmla="*/ 606171 w 669512"/>
                <a:gd name="connsiteY0" fmla="*/ 111108 h 166756"/>
                <a:gd name="connsiteX1" fmla="*/ 632555 w 669512"/>
                <a:gd name="connsiteY1" fmla="*/ 116521 h 166756"/>
                <a:gd name="connsiteX2" fmla="*/ 603313 w 669512"/>
                <a:gd name="connsiteY2" fmla="*/ 143491 h 166756"/>
                <a:gd name="connsiteX3" fmla="*/ 585216 w 669512"/>
                <a:gd name="connsiteY3" fmla="*/ 127727 h 166756"/>
                <a:gd name="connsiteX4" fmla="*/ 606171 w 669512"/>
                <a:gd name="connsiteY4" fmla="*/ 111013 h 166756"/>
                <a:gd name="connsiteX5" fmla="*/ 633222 w 669512"/>
                <a:gd name="connsiteY5" fmla="*/ 160394 h 166756"/>
                <a:gd name="connsiteX6" fmla="*/ 637222 w 669512"/>
                <a:gd name="connsiteY6" fmla="*/ 164383 h 166756"/>
                <a:gd name="connsiteX7" fmla="*/ 665512 w 669512"/>
                <a:gd name="connsiteY7" fmla="*/ 164383 h 166756"/>
                <a:gd name="connsiteX8" fmla="*/ 669512 w 669512"/>
                <a:gd name="connsiteY8" fmla="*/ 160394 h 166756"/>
                <a:gd name="connsiteX9" fmla="*/ 669512 w 669512"/>
                <a:gd name="connsiteY9" fmla="*/ 93729 h 166756"/>
                <a:gd name="connsiteX10" fmla="*/ 612267 w 669512"/>
                <a:gd name="connsiteY10" fmla="*/ 44158 h 166756"/>
                <a:gd name="connsiteX11" fmla="*/ 562356 w 669512"/>
                <a:gd name="connsiteY11" fmla="*/ 54509 h 166756"/>
                <a:gd name="connsiteX12" fmla="*/ 560451 w 669512"/>
                <a:gd name="connsiteY12" fmla="*/ 59637 h 166756"/>
                <a:gd name="connsiteX13" fmla="*/ 565404 w 669512"/>
                <a:gd name="connsiteY13" fmla="*/ 74167 h 166756"/>
                <a:gd name="connsiteX14" fmla="*/ 570547 w 669512"/>
                <a:gd name="connsiteY14" fmla="*/ 76066 h 166756"/>
                <a:gd name="connsiteX15" fmla="*/ 602837 w 669512"/>
                <a:gd name="connsiteY15" fmla="*/ 69704 h 166756"/>
                <a:gd name="connsiteX16" fmla="*/ 632555 w 669512"/>
                <a:gd name="connsiteY16" fmla="*/ 94584 h 166756"/>
                <a:gd name="connsiteX17" fmla="*/ 632555 w 669512"/>
                <a:gd name="connsiteY17" fmla="*/ 98098 h 166756"/>
                <a:gd name="connsiteX18" fmla="*/ 599313 w 669512"/>
                <a:gd name="connsiteY18" fmla="*/ 91735 h 166756"/>
                <a:gd name="connsiteX19" fmla="*/ 551212 w 669512"/>
                <a:gd name="connsiteY19" fmla="*/ 130481 h 166756"/>
                <a:gd name="connsiteX20" fmla="*/ 591026 w 669512"/>
                <a:gd name="connsiteY20" fmla="*/ 166662 h 166756"/>
                <a:gd name="connsiteX21" fmla="*/ 633222 w 669512"/>
                <a:gd name="connsiteY21" fmla="*/ 131620 h 166756"/>
                <a:gd name="connsiteX22" fmla="*/ 633222 w 669512"/>
                <a:gd name="connsiteY22" fmla="*/ 160299 h 166756"/>
                <a:gd name="connsiteX23" fmla="*/ 431768 w 669512"/>
                <a:gd name="connsiteY23" fmla="*/ 105220 h 166756"/>
                <a:gd name="connsiteX24" fmla="*/ 462629 w 669512"/>
                <a:gd name="connsiteY24" fmla="*/ 70463 h 166756"/>
                <a:gd name="connsiteX25" fmla="*/ 493300 w 669512"/>
                <a:gd name="connsiteY25" fmla="*/ 105220 h 166756"/>
                <a:gd name="connsiteX26" fmla="*/ 462629 w 669512"/>
                <a:gd name="connsiteY26" fmla="*/ 140262 h 166756"/>
                <a:gd name="connsiteX27" fmla="*/ 431768 w 669512"/>
                <a:gd name="connsiteY27" fmla="*/ 105220 h 166756"/>
                <a:gd name="connsiteX28" fmla="*/ 428720 w 669512"/>
                <a:gd name="connsiteY28" fmla="*/ 0 h 166756"/>
                <a:gd name="connsiteX29" fmla="*/ 399479 w 669512"/>
                <a:gd name="connsiteY29" fmla="*/ 0 h 166756"/>
                <a:gd name="connsiteX30" fmla="*/ 395478 w 669512"/>
                <a:gd name="connsiteY30" fmla="*/ 3989 h 166756"/>
                <a:gd name="connsiteX31" fmla="*/ 395478 w 669512"/>
                <a:gd name="connsiteY31" fmla="*/ 160394 h 166756"/>
                <a:gd name="connsiteX32" fmla="*/ 399479 w 669512"/>
                <a:gd name="connsiteY32" fmla="*/ 164383 h 166756"/>
                <a:gd name="connsiteX33" fmla="*/ 428720 w 669512"/>
                <a:gd name="connsiteY33" fmla="*/ 164383 h 166756"/>
                <a:gd name="connsiteX34" fmla="*/ 432721 w 669512"/>
                <a:gd name="connsiteY34" fmla="*/ 160394 h 166756"/>
                <a:gd name="connsiteX35" fmla="*/ 432721 w 669512"/>
                <a:gd name="connsiteY35" fmla="*/ 131525 h 166756"/>
                <a:gd name="connsiteX36" fmla="*/ 475583 w 669512"/>
                <a:gd name="connsiteY36" fmla="*/ 166757 h 166756"/>
                <a:gd name="connsiteX37" fmla="*/ 531400 w 669512"/>
                <a:gd name="connsiteY37" fmla="*/ 105220 h 166756"/>
                <a:gd name="connsiteX38" fmla="*/ 475583 w 669512"/>
                <a:gd name="connsiteY38" fmla="*/ 44158 h 166756"/>
                <a:gd name="connsiteX39" fmla="*/ 432721 w 669512"/>
                <a:gd name="connsiteY39" fmla="*/ 79390 h 166756"/>
                <a:gd name="connsiteX40" fmla="*/ 432721 w 669512"/>
                <a:gd name="connsiteY40" fmla="*/ 3989 h 166756"/>
                <a:gd name="connsiteX41" fmla="*/ 428720 w 669512"/>
                <a:gd name="connsiteY41" fmla="*/ 0 h 166756"/>
                <a:gd name="connsiteX42" fmla="*/ 361855 w 669512"/>
                <a:gd name="connsiteY42" fmla="*/ 91355 h 166756"/>
                <a:gd name="connsiteX43" fmla="*/ 318516 w 669512"/>
                <a:gd name="connsiteY43" fmla="*/ 44158 h 166756"/>
                <a:gd name="connsiteX44" fmla="*/ 274415 w 669512"/>
                <a:gd name="connsiteY44" fmla="*/ 82239 h 166756"/>
                <a:gd name="connsiteX45" fmla="*/ 232029 w 669512"/>
                <a:gd name="connsiteY45" fmla="*/ 44158 h 166756"/>
                <a:gd name="connsiteX46" fmla="*/ 189167 w 669512"/>
                <a:gd name="connsiteY46" fmla="*/ 81479 h 166756"/>
                <a:gd name="connsiteX47" fmla="*/ 189167 w 669512"/>
                <a:gd name="connsiteY47" fmla="*/ 50426 h 166756"/>
                <a:gd name="connsiteX48" fmla="*/ 185166 w 669512"/>
                <a:gd name="connsiteY48" fmla="*/ 46437 h 166756"/>
                <a:gd name="connsiteX49" fmla="*/ 155924 w 669512"/>
                <a:gd name="connsiteY49" fmla="*/ 46437 h 166756"/>
                <a:gd name="connsiteX50" fmla="*/ 151924 w 669512"/>
                <a:gd name="connsiteY50" fmla="*/ 50426 h 166756"/>
                <a:gd name="connsiteX51" fmla="*/ 151924 w 669512"/>
                <a:gd name="connsiteY51" fmla="*/ 160394 h 166756"/>
                <a:gd name="connsiteX52" fmla="*/ 155924 w 669512"/>
                <a:gd name="connsiteY52" fmla="*/ 164383 h 166756"/>
                <a:gd name="connsiteX53" fmla="*/ 185166 w 669512"/>
                <a:gd name="connsiteY53" fmla="*/ 164383 h 166756"/>
                <a:gd name="connsiteX54" fmla="*/ 189167 w 669512"/>
                <a:gd name="connsiteY54" fmla="*/ 160394 h 166756"/>
                <a:gd name="connsiteX55" fmla="*/ 189167 w 669512"/>
                <a:gd name="connsiteY55" fmla="*/ 99807 h 166756"/>
                <a:gd name="connsiteX56" fmla="*/ 214122 w 669512"/>
                <a:gd name="connsiteY56" fmla="*/ 73027 h 166756"/>
                <a:gd name="connsiteX57" fmla="*/ 238411 w 669512"/>
                <a:gd name="connsiteY57" fmla="*/ 99807 h 166756"/>
                <a:gd name="connsiteX58" fmla="*/ 238411 w 669512"/>
                <a:gd name="connsiteY58" fmla="*/ 160394 h 166756"/>
                <a:gd name="connsiteX59" fmla="*/ 242411 w 669512"/>
                <a:gd name="connsiteY59" fmla="*/ 164383 h 166756"/>
                <a:gd name="connsiteX60" fmla="*/ 271653 w 669512"/>
                <a:gd name="connsiteY60" fmla="*/ 164383 h 166756"/>
                <a:gd name="connsiteX61" fmla="*/ 275654 w 669512"/>
                <a:gd name="connsiteY61" fmla="*/ 160394 h 166756"/>
                <a:gd name="connsiteX62" fmla="*/ 275654 w 669512"/>
                <a:gd name="connsiteY62" fmla="*/ 99807 h 166756"/>
                <a:gd name="connsiteX63" fmla="*/ 300609 w 669512"/>
                <a:gd name="connsiteY63" fmla="*/ 73027 h 166756"/>
                <a:gd name="connsiteX64" fmla="*/ 324612 w 669512"/>
                <a:gd name="connsiteY64" fmla="*/ 99807 h 166756"/>
                <a:gd name="connsiteX65" fmla="*/ 324612 w 669512"/>
                <a:gd name="connsiteY65" fmla="*/ 160394 h 166756"/>
                <a:gd name="connsiteX66" fmla="*/ 328613 w 669512"/>
                <a:gd name="connsiteY66" fmla="*/ 164383 h 166756"/>
                <a:gd name="connsiteX67" fmla="*/ 357854 w 669512"/>
                <a:gd name="connsiteY67" fmla="*/ 164383 h 166756"/>
                <a:gd name="connsiteX68" fmla="*/ 361855 w 669512"/>
                <a:gd name="connsiteY68" fmla="*/ 160394 h 166756"/>
                <a:gd name="connsiteX69" fmla="*/ 361855 w 669512"/>
                <a:gd name="connsiteY69" fmla="*/ 91355 h 166756"/>
                <a:gd name="connsiteX70" fmla="*/ 54864 w 669512"/>
                <a:gd name="connsiteY70" fmla="*/ 111108 h 166756"/>
                <a:gd name="connsiteX71" fmla="*/ 81248 w 669512"/>
                <a:gd name="connsiteY71" fmla="*/ 116521 h 166756"/>
                <a:gd name="connsiteX72" fmla="*/ 52006 w 669512"/>
                <a:gd name="connsiteY72" fmla="*/ 143491 h 166756"/>
                <a:gd name="connsiteX73" fmla="*/ 33909 w 669512"/>
                <a:gd name="connsiteY73" fmla="*/ 127727 h 166756"/>
                <a:gd name="connsiteX74" fmla="*/ 54864 w 669512"/>
                <a:gd name="connsiteY74" fmla="*/ 111013 h 166756"/>
                <a:gd name="connsiteX75" fmla="*/ 82010 w 669512"/>
                <a:gd name="connsiteY75" fmla="*/ 160394 h 166756"/>
                <a:gd name="connsiteX76" fmla="*/ 86011 w 669512"/>
                <a:gd name="connsiteY76" fmla="*/ 164383 h 166756"/>
                <a:gd name="connsiteX77" fmla="*/ 114300 w 669512"/>
                <a:gd name="connsiteY77" fmla="*/ 164383 h 166756"/>
                <a:gd name="connsiteX78" fmla="*/ 118300 w 669512"/>
                <a:gd name="connsiteY78" fmla="*/ 160394 h 166756"/>
                <a:gd name="connsiteX79" fmla="*/ 118300 w 669512"/>
                <a:gd name="connsiteY79" fmla="*/ 93729 h 166756"/>
                <a:gd name="connsiteX80" fmla="*/ 61055 w 669512"/>
                <a:gd name="connsiteY80" fmla="*/ 44158 h 166756"/>
                <a:gd name="connsiteX81" fmla="*/ 11144 w 669512"/>
                <a:gd name="connsiteY81" fmla="*/ 54509 h 166756"/>
                <a:gd name="connsiteX82" fmla="*/ 9239 w 669512"/>
                <a:gd name="connsiteY82" fmla="*/ 59637 h 166756"/>
                <a:gd name="connsiteX83" fmla="*/ 14192 w 669512"/>
                <a:gd name="connsiteY83" fmla="*/ 74167 h 166756"/>
                <a:gd name="connsiteX84" fmla="*/ 19336 w 669512"/>
                <a:gd name="connsiteY84" fmla="*/ 76066 h 166756"/>
                <a:gd name="connsiteX85" fmla="*/ 51625 w 669512"/>
                <a:gd name="connsiteY85" fmla="*/ 69704 h 166756"/>
                <a:gd name="connsiteX86" fmla="*/ 81344 w 669512"/>
                <a:gd name="connsiteY86" fmla="*/ 94584 h 166756"/>
                <a:gd name="connsiteX87" fmla="*/ 81344 w 669512"/>
                <a:gd name="connsiteY87" fmla="*/ 98098 h 166756"/>
                <a:gd name="connsiteX88" fmla="*/ 48101 w 669512"/>
                <a:gd name="connsiteY88" fmla="*/ 91735 h 166756"/>
                <a:gd name="connsiteX89" fmla="*/ 0 w 669512"/>
                <a:gd name="connsiteY89" fmla="*/ 130481 h 166756"/>
                <a:gd name="connsiteX90" fmla="*/ 39815 w 669512"/>
                <a:gd name="connsiteY90" fmla="*/ 166662 h 166756"/>
                <a:gd name="connsiteX91" fmla="*/ 82010 w 669512"/>
                <a:gd name="connsiteY91" fmla="*/ 131620 h 166756"/>
                <a:gd name="connsiteX92" fmla="*/ 82010 w 669512"/>
                <a:gd name="connsiteY92" fmla="*/ 160299 h 166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69512" h="166756">
                  <a:moveTo>
                    <a:pt x="606171" y="111108"/>
                  </a:moveTo>
                  <a:cubicBezTo>
                    <a:pt x="617030" y="111108"/>
                    <a:pt x="626935" y="114147"/>
                    <a:pt x="632555" y="116521"/>
                  </a:cubicBezTo>
                  <a:cubicBezTo>
                    <a:pt x="629698" y="132000"/>
                    <a:pt x="617030" y="143491"/>
                    <a:pt x="603313" y="143491"/>
                  </a:cubicBezTo>
                  <a:cubicBezTo>
                    <a:pt x="592741" y="143491"/>
                    <a:pt x="585216" y="137888"/>
                    <a:pt x="585216" y="127727"/>
                  </a:cubicBezTo>
                  <a:cubicBezTo>
                    <a:pt x="585216" y="116711"/>
                    <a:pt x="594646" y="111013"/>
                    <a:pt x="606171" y="111013"/>
                  </a:cubicBezTo>
                  <a:moveTo>
                    <a:pt x="633222" y="160394"/>
                  </a:moveTo>
                  <a:cubicBezTo>
                    <a:pt x="633222" y="162958"/>
                    <a:pt x="634651" y="164383"/>
                    <a:pt x="637222" y="164383"/>
                  </a:cubicBezTo>
                  <a:lnTo>
                    <a:pt x="665512" y="164383"/>
                  </a:lnTo>
                  <a:cubicBezTo>
                    <a:pt x="668084" y="164383"/>
                    <a:pt x="669512" y="162958"/>
                    <a:pt x="669512" y="160394"/>
                  </a:cubicBezTo>
                  <a:lnTo>
                    <a:pt x="669512" y="93729"/>
                  </a:lnTo>
                  <a:cubicBezTo>
                    <a:pt x="669512" y="59163"/>
                    <a:pt x="647129" y="44158"/>
                    <a:pt x="612267" y="44158"/>
                  </a:cubicBezTo>
                  <a:cubicBezTo>
                    <a:pt x="592264" y="44158"/>
                    <a:pt x="572453" y="49761"/>
                    <a:pt x="562356" y="54509"/>
                  </a:cubicBezTo>
                  <a:cubicBezTo>
                    <a:pt x="560260" y="55459"/>
                    <a:pt x="559499" y="57073"/>
                    <a:pt x="560451" y="59637"/>
                  </a:cubicBezTo>
                  <a:lnTo>
                    <a:pt x="565404" y="74167"/>
                  </a:lnTo>
                  <a:cubicBezTo>
                    <a:pt x="566357" y="76541"/>
                    <a:pt x="568262" y="77016"/>
                    <a:pt x="570547" y="76066"/>
                  </a:cubicBezTo>
                  <a:cubicBezTo>
                    <a:pt x="578072" y="73027"/>
                    <a:pt x="591788" y="69704"/>
                    <a:pt x="602837" y="69704"/>
                  </a:cubicBezTo>
                  <a:cubicBezTo>
                    <a:pt x="621221" y="69704"/>
                    <a:pt x="632555" y="77206"/>
                    <a:pt x="632555" y="94584"/>
                  </a:cubicBezTo>
                  <a:lnTo>
                    <a:pt x="632555" y="98098"/>
                  </a:lnTo>
                  <a:cubicBezTo>
                    <a:pt x="625030" y="94774"/>
                    <a:pt x="613029" y="91735"/>
                    <a:pt x="599313" y="91735"/>
                  </a:cubicBezTo>
                  <a:cubicBezTo>
                    <a:pt x="573596" y="91735"/>
                    <a:pt x="551212" y="104365"/>
                    <a:pt x="551212" y="130481"/>
                  </a:cubicBezTo>
                  <a:cubicBezTo>
                    <a:pt x="551212" y="152987"/>
                    <a:pt x="568643" y="166662"/>
                    <a:pt x="591026" y="166662"/>
                  </a:cubicBezTo>
                  <a:cubicBezTo>
                    <a:pt x="616744" y="166662"/>
                    <a:pt x="629412" y="148334"/>
                    <a:pt x="633222" y="131620"/>
                  </a:cubicBezTo>
                  <a:lnTo>
                    <a:pt x="633222" y="160299"/>
                  </a:lnTo>
                  <a:close/>
                  <a:moveTo>
                    <a:pt x="431768" y="105220"/>
                  </a:moveTo>
                  <a:cubicBezTo>
                    <a:pt x="431768" y="84993"/>
                    <a:pt x="445008" y="70463"/>
                    <a:pt x="462629" y="70463"/>
                  </a:cubicBezTo>
                  <a:cubicBezTo>
                    <a:pt x="480250" y="70463"/>
                    <a:pt x="493300" y="84993"/>
                    <a:pt x="493300" y="105220"/>
                  </a:cubicBezTo>
                  <a:cubicBezTo>
                    <a:pt x="493300" y="125447"/>
                    <a:pt x="480346" y="140262"/>
                    <a:pt x="462629" y="140262"/>
                  </a:cubicBezTo>
                  <a:cubicBezTo>
                    <a:pt x="444913" y="140262"/>
                    <a:pt x="431768" y="125732"/>
                    <a:pt x="431768" y="105220"/>
                  </a:cubicBezTo>
                  <a:moveTo>
                    <a:pt x="428720" y="0"/>
                  </a:moveTo>
                  <a:lnTo>
                    <a:pt x="399479" y="0"/>
                  </a:lnTo>
                  <a:cubicBezTo>
                    <a:pt x="396907" y="0"/>
                    <a:pt x="395478" y="1424"/>
                    <a:pt x="395478" y="3989"/>
                  </a:cubicBezTo>
                  <a:lnTo>
                    <a:pt x="395478" y="160394"/>
                  </a:lnTo>
                  <a:cubicBezTo>
                    <a:pt x="395478" y="162958"/>
                    <a:pt x="396907" y="164383"/>
                    <a:pt x="399479" y="164383"/>
                  </a:cubicBezTo>
                  <a:lnTo>
                    <a:pt x="428720" y="164383"/>
                  </a:lnTo>
                  <a:cubicBezTo>
                    <a:pt x="431292" y="164383"/>
                    <a:pt x="432721" y="162958"/>
                    <a:pt x="432721" y="160394"/>
                  </a:cubicBezTo>
                  <a:lnTo>
                    <a:pt x="432721" y="131525"/>
                  </a:lnTo>
                  <a:cubicBezTo>
                    <a:pt x="439103" y="153842"/>
                    <a:pt x="453961" y="166757"/>
                    <a:pt x="475583" y="166757"/>
                  </a:cubicBezTo>
                  <a:cubicBezTo>
                    <a:pt x="508540" y="166757"/>
                    <a:pt x="531400" y="139977"/>
                    <a:pt x="531400" y="105220"/>
                  </a:cubicBezTo>
                  <a:cubicBezTo>
                    <a:pt x="531400" y="70463"/>
                    <a:pt x="508540" y="44158"/>
                    <a:pt x="475583" y="44158"/>
                  </a:cubicBezTo>
                  <a:cubicBezTo>
                    <a:pt x="453961" y="44158"/>
                    <a:pt x="439103" y="57548"/>
                    <a:pt x="432721" y="79390"/>
                  </a:cubicBezTo>
                  <a:lnTo>
                    <a:pt x="432721" y="3989"/>
                  </a:lnTo>
                  <a:cubicBezTo>
                    <a:pt x="432721" y="1424"/>
                    <a:pt x="431292" y="0"/>
                    <a:pt x="428720" y="0"/>
                  </a:cubicBezTo>
                  <a:moveTo>
                    <a:pt x="361855" y="91355"/>
                  </a:moveTo>
                  <a:cubicBezTo>
                    <a:pt x="361855" y="63911"/>
                    <a:pt x="343948" y="44158"/>
                    <a:pt x="318516" y="44158"/>
                  </a:cubicBezTo>
                  <a:cubicBezTo>
                    <a:pt x="295180" y="44158"/>
                    <a:pt x="276606" y="62486"/>
                    <a:pt x="274415" y="82239"/>
                  </a:cubicBezTo>
                  <a:cubicBezTo>
                    <a:pt x="271844" y="60587"/>
                    <a:pt x="254889" y="44158"/>
                    <a:pt x="232029" y="44158"/>
                  </a:cubicBezTo>
                  <a:cubicBezTo>
                    <a:pt x="209169" y="44158"/>
                    <a:pt x="191262" y="62012"/>
                    <a:pt x="189167" y="81479"/>
                  </a:cubicBezTo>
                  <a:lnTo>
                    <a:pt x="189167" y="50426"/>
                  </a:lnTo>
                  <a:cubicBezTo>
                    <a:pt x="189167" y="47862"/>
                    <a:pt x="187738" y="46437"/>
                    <a:pt x="185166" y="46437"/>
                  </a:cubicBezTo>
                  <a:lnTo>
                    <a:pt x="155924" y="46437"/>
                  </a:lnTo>
                  <a:cubicBezTo>
                    <a:pt x="153352" y="46437"/>
                    <a:pt x="151924" y="47862"/>
                    <a:pt x="151924" y="50426"/>
                  </a:cubicBezTo>
                  <a:lnTo>
                    <a:pt x="151924" y="160394"/>
                  </a:lnTo>
                  <a:cubicBezTo>
                    <a:pt x="151924" y="162958"/>
                    <a:pt x="153352" y="164383"/>
                    <a:pt x="155924" y="164383"/>
                  </a:cubicBezTo>
                  <a:lnTo>
                    <a:pt x="185166" y="164383"/>
                  </a:lnTo>
                  <a:cubicBezTo>
                    <a:pt x="187738" y="164383"/>
                    <a:pt x="189167" y="162958"/>
                    <a:pt x="189167" y="160394"/>
                  </a:cubicBezTo>
                  <a:lnTo>
                    <a:pt x="189167" y="99807"/>
                  </a:lnTo>
                  <a:cubicBezTo>
                    <a:pt x="189167" y="84328"/>
                    <a:pt x="200977" y="73027"/>
                    <a:pt x="214122" y="73027"/>
                  </a:cubicBezTo>
                  <a:cubicBezTo>
                    <a:pt x="228219" y="73027"/>
                    <a:pt x="238411" y="83568"/>
                    <a:pt x="238411" y="99807"/>
                  </a:cubicBezTo>
                  <a:lnTo>
                    <a:pt x="238411" y="160394"/>
                  </a:lnTo>
                  <a:cubicBezTo>
                    <a:pt x="238411" y="162958"/>
                    <a:pt x="239840" y="164383"/>
                    <a:pt x="242411" y="164383"/>
                  </a:cubicBezTo>
                  <a:lnTo>
                    <a:pt x="271653" y="164383"/>
                  </a:lnTo>
                  <a:cubicBezTo>
                    <a:pt x="274225" y="164383"/>
                    <a:pt x="275654" y="162958"/>
                    <a:pt x="275654" y="160394"/>
                  </a:cubicBezTo>
                  <a:lnTo>
                    <a:pt x="275654" y="99807"/>
                  </a:lnTo>
                  <a:cubicBezTo>
                    <a:pt x="275654" y="84328"/>
                    <a:pt x="286988" y="73027"/>
                    <a:pt x="300609" y="73027"/>
                  </a:cubicBezTo>
                  <a:cubicBezTo>
                    <a:pt x="314230" y="73027"/>
                    <a:pt x="324612" y="83568"/>
                    <a:pt x="324612" y="99807"/>
                  </a:cubicBezTo>
                  <a:lnTo>
                    <a:pt x="324612" y="160394"/>
                  </a:lnTo>
                  <a:cubicBezTo>
                    <a:pt x="324612" y="162958"/>
                    <a:pt x="326041" y="164383"/>
                    <a:pt x="328613" y="164383"/>
                  </a:cubicBezTo>
                  <a:lnTo>
                    <a:pt x="357854" y="164383"/>
                  </a:lnTo>
                  <a:cubicBezTo>
                    <a:pt x="360426" y="164383"/>
                    <a:pt x="361855" y="162958"/>
                    <a:pt x="361855" y="160394"/>
                  </a:cubicBezTo>
                  <a:lnTo>
                    <a:pt x="361855" y="91355"/>
                  </a:lnTo>
                  <a:close/>
                  <a:moveTo>
                    <a:pt x="54864" y="111108"/>
                  </a:moveTo>
                  <a:cubicBezTo>
                    <a:pt x="65723" y="111108"/>
                    <a:pt x="75629" y="114147"/>
                    <a:pt x="81248" y="116521"/>
                  </a:cubicBezTo>
                  <a:cubicBezTo>
                    <a:pt x="78391" y="132000"/>
                    <a:pt x="65723" y="143491"/>
                    <a:pt x="52006" y="143491"/>
                  </a:cubicBezTo>
                  <a:cubicBezTo>
                    <a:pt x="41434" y="143491"/>
                    <a:pt x="33909" y="137888"/>
                    <a:pt x="33909" y="127727"/>
                  </a:cubicBezTo>
                  <a:cubicBezTo>
                    <a:pt x="33909" y="116711"/>
                    <a:pt x="43339" y="111013"/>
                    <a:pt x="54864" y="111013"/>
                  </a:cubicBezTo>
                  <a:moveTo>
                    <a:pt x="82010" y="160394"/>
                  </a:moveTo>
                  <a:cubicBezTo>
                    <a:pt x="82010" y="162958"/>
                    <a:pt x="83439" y="164383"/>
                    <a:pt x="86011" y="164383"/>
                  </a:cubicBezTo>
                  <a:lnTo>
                    <a:pt x="114300" y="164383"/>
                  </a:lnTo>
                  <a:cubicBezTo>
                    <a:pt x="116872" y="164383"/>
                    <a:pt x="118300" y="162958"/>
                    <a:pt x="118300" y="160394"/>
                  </a:cubicBezTo>
                  <a:lnTo>
                    <a:pt x="118300" y="93729"/>
                  </a:lnTo>
                  <a:cubicBezTo>
                    <a:pt x="118300" y="59163"/>
                    <a:pt x="95917" y="44158"/>
                    <a:pt x="61055" y="44158"/>
                  </a:cubicBezTo>
                  <a:cubicBezTo>
                    <a:pt x="41053" y="44158"/>
                    <a:pt x="21241" y="49761"/>
                    <a:pt x="11144" y="54509"/>
                  </a:cubicBezTo>
                  <a:cubicBezTo>
                    <a:pt x="9049" y="55459"/>
                    <a:pt x="8287" y="57073"/>
                    <a:pt x="9239" y="59637"/>
                  </a:cubicBezTo>
                  <a:lnTo>
                    <a:pt x="14192" y="74167"/>
                  </a:lnTo>
                  <a:cubicBezTo>
                    <a:pt x="15145" y="76541"/>
                    <a:pt x="17050" y="77016"/>
                    <a:pt x="19336" y="76066"/>
                  </a:cubicBezTo>
                  <a:cubicBezTo>
                    <a:pt x="26860" y="73027"/>
                    <a:pt x="40577" y="69704"/>
                    <a:pt x="51625" y="69704"/>
                  </a:cubicBezTo>
                  <a:cubicBezTo>
                    <a:pt x="70009" y="69704"/>
                    <a:pt x="81344" y="77206"/>
                    <a:pt x="81344" y="94584"/>
                  </a:cubicBezTo>
                  <a:lnTo>
                    <a:pt x="81344" y="98098"/>
                  </a:lnTo>
                  <a:cubicBezTo>
                    <a:pt x="73819" y="94774"/>
                    <a:pt x="61817" y="91735"/>
                    <a:pt x="48101" y="91735"/>
                  </a:cubicBezTo>
                  <a:cubicBezTo>
                    <a:pt x="22384" y="91735"/>
                    <a:pt x="0" y="104365"/>
                    <a:pt x="0" y="130481"/>
                  </a:cubicBezTo>
                  <a:cubicBezTo>
                    <a:pt x="0" y="152987"/>
                    <a:pt x="17431" y="166662"/>
                    <a:pt x="39815" y="166662"/>
                  </a:cubicBezTo>
                  <a:cubicBezTo>
                    <a:pt x="65532" y="166662"/>
                    <a:pt x="78200" y="148334"/>
                    <a:pt x="82010" y="131620"/>
                  </a:cubicBezTo>
                  <a:lnTo>
                    <a:pt x="82010" y="160299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FE44FF9-F622-30AE-6827-0BE27BC14672}"/>
                </a:ext>
              </a:extLst>
            </p:cNvPr>
            <p:cNvSpPr/>
            <p:nvPr/>
          </p:nvSpPr>
          <p:spPr>
            <a:xfrm>
              <a:off x="5411723" y="311150"/>
              <a:ext cx="1368933" cy="214903"/>
            </a:xfrm>
            <a:custGeom>
              <a:avLst/>
              <a:gdLst>
                <a:gd name="connsiteX0" fmla="*/ 1368933 w 1368933"/>
                <a:gd name="connsiteY0" fmla="*/ 96578 h 214903"/>
                <a:gd name="connsiteX1" fmla="*/ 1324642 w 1368933"/>
                <a:gd name="connsiteY1" fmla="*/ 46532 h 214903"/>
                <a:gd name="connsiteX2" fmla="*/ 1280541 w 1368933"/>
                <a:gd name="connsiteY2" fmla="*/ 84328 h 214903"/>
                <a:gd name="connsiteX3" fmla="*/ 1280541 w 1368933"/>
                <a:gd name="connsiteY3" fmla="*/ 52895 h 214903"/>
                <a:gd name="connsiteX4" fmla="*/ 1276540 w 1368933"/>
                <a:gd name="connsiteY4" fmla="*/ 48906 h 214903"/>
                <a:gd name="connsiteX5" fmla="*/ 1247299 w 1368933"/>
                <a:gd name="connsiteY5" fmla="*/ 48906 h 214903"/>
                <a:gd name="connsiteX6" fmla="*/ 1243298 w 1368933"/>
                <a:gd name="connsiteY6" fmla="*/ 52895 h 214903"/>
                <a:gd name="connsiteX7" fmla="*/ 1243298 w 1368933"/>
                <a:gd name="connsiteY7" fmla="*/ 162768 h 214903"/>
                <a:gd name="connsiteX8" fmla="*/ 1247299 w 1368933"/>
                <a:gd name="connsiteY8" fmla="*/ 166757 h 214903"/>
                <a:gd name="connsiteX9" fmla="*/ 1276540 w 1368933"/>
                <a:gd name="connsiteY9" fmla="*/ 166757 h 214903"/>
                <a:gd name="connsiteX10" fmla="*/ 1280541 w 1368933"/>
                <a:gd name="connsiteY10" fmla="*/ 162768 h 214903"/>
                <a:gd name="connsiteX11" fmla="*/ 1280541 w 1368933"/>
                <a:gd name="connsiteY11" fmla="*/ 103131 h 214903"/>
                <a:gd name="connsiteX12" fmla="*/ 1306449 w 1368933"/>
                <a:gd name="connsiteY12" fmla="*/ 75401 h 214903"/>
                <a:gd name="connsiteX13" fmla="*/ 1331690 w 1368933"/>
                <a:gd name="connsiteY13" fmla="*/ 103131 h 214903"/>
                <a:gd name="connsiteX14" fmla="*/ 1331690 w 1368933"/>
                <a:gd name="connsiteY14" fmla="*/ 162768 h 214903"/>
                <a:gd name="connsiteX15" fmla="*/ 1335691 w 1368933"/>
                <a:gd name="connsiteY15" fmla="*/ 166757 h 214903"/>
                <a:gd name="connsiteX16" fmla="*/ 1364933 w 1368933"/>
                <a:gd name="connsiteY16" fmla="*/ 166757 h 214903"/>
                <a:gd name="connsiteX17" fmla="*/ 1368933 w 1368933"/>
                <a:gd name="connsiteY17" fmla="*/ 162768 h 214903"/>
                <a:gd name="connsiteX18" fmla="*/ 1368933 w 1368933"/>
                <a:gd name="connsiteY18" fmla="*/ 96578 h 214903"/>
                <a:gd name="connsiteX19" fmla="*/ 1160717 w 1368933"/>
                <a:gd name="connsiteY19" fmla="*/ 69039 h 214903"/>
                <a:gd name="connsiteX20" fmla="*/ 1184053 w 1368933"/>
                <a:gd name="connsiteY20" fmla="*/ 96483 h 214903"/>
                <a:gd name="connsiteX21" fmla="*/ 1131951 w 1368933"/>
                <a:gd name="connsiteY21" fmla="*/ 96483 h 214903"/>
                <a:gd name="connsiteX22" fmla="*/ 1160717 w 1368933"/>
                <a:gd name="connsiteY22" fmla="*/ 69039 h 214903"/>
                <a:gd name="connsiteX23" fmla="*/ 1159764 w 1368933"/>
                <a:gd name="connsiteY23" fmla="*/ 169606 h 214903"/>
                <a:gd name="connsiteX24" fmla="*/ 1211866 w 1368933"/>
                <a:gd name="connsiteY24" fmla="*/ 156026 h 214903"/>
                <a:gd name="connsiteX25" fmla="*/ 1213295 w 1368933"/>
                <a:gd name="connsiteY25" fmla="*/ 151088 h 214903"/>
                <a:gd name="connsiteX26" fmla="*/ 1207865 w 1368933"/>
                <a:gd name="connsiteY26" fmla="*/ 137033 h 214903"/>
                <a:gd name="connsiteX27" fmla="*/ 1202722 w 1368933"/>
                <a:gd name="connsiteY27" fmla="*/ 135134 h 214903"/>
                <a:gd name="connsiteX28" fmla="*/ 1168337 w 1368933"/>
                <a:gd name="connsiteY28" fmla="*/ 141971 h 214903"/>
                <a:gd name="connsiteX29" fmla="*/ 1132046 w 1368933"/>
                <a:gd name="connsiteY29" fmla="*/ 115191 h 214903"/>
                <a:gd name="connsiteX30" fmla="*/ 1212628 w 1368933"/>
                <a:gd name="connsiteY30" fmla="*/ 115191 h 214903"/>
                <a:gd name="connsiteX31" fmla="*/ 1216628 w 1368933"/>
                <a:gd name="connsiteY31" fmla="*/ 111203 h 214903"/>
                <a:gd name="connsiteX32" fmla="*/ 1216819 w 1368933"/>
                <a:gd name="connsiteY32" fmla="*/ 103891 h 214903"/>
                <a:gd name="connsiteX33" fmla="*/ 1158621 w 1368933"/>
                <a:gd name="connsiteY33" fmla="*/ 46152 h 214903"/>
                <a:gd name="connsiteX34" fmla="*/ 1095470 w 1368933"/>
                <a:gd name="connsiteY34" fmla="*/ 109588 h 214903"/>
                <a:gd name="connsiteX35" fmla="*/ 1159764 w 1368933"/>
                <a:gd name="connsiteY35" fmla="*/ 169701 h 214903"/>
                <a:gd name="connsiteX36" fmla="*/ 1033081 w 1368933"/>
                <a:gd name="connsiteY36" fmla="*/ 106170 h 214903"/>
                <a:gd name="connsiteX37" fmla="*/ 1002221 w 1368933"/>
                <a:gd name="connsiteY37" fmla="*/ 138552 h 214903"/>
                <a:gd name="connsiteX38" fmla="*/ 971169 w 1368933"/>
                <a:gd name="connsiteY38" fmla="*/ 105885 h 214903"/>
                <a:gd name="connsiteX39" fmla="*/ 1002221 w 1368933"/>
                <a:gd name="connsiteY39" fmla="*/ 72742 h 214903"/>
                <a:gd name="connsiteX40" fmla="*/ 1033081 w 1368933"/>
                <a:gd name="connsiteY40" fmla="*/ 106075 h 214903"/>
                <a:gd name="connsiteX41" fmla="*/ 998410 w 1368933"/>
                <a:gd name="connsiteY41" fmla="*/ 214903 h 214903"/>
                <a:gd name="connsiteX42" fmla="*/ 1069086 w 1368933"/>
                <a:gd name="connsiteY42" fmla="*/ 157830 h 214903"/>
                <a:gd name="connsiteX43" fmla="*/ 1069086 w 1368933"/>
                <a:gd name="connsiteY43" fmla="*/ 52895 h 214903"/>
                <a:gd name="connsiteX44" fmla="*/ 1065086 w 1368933"/>
                <a:gd name="connsiteY44" fmla="*/ 48906 h 214903"/>
                <a:gd name="connsiteX45" fmla="*/ 1035844 w 1368933"/>
                <a:gd name="connsiteY45" fmla="*/ 48906 h 214903"/>
                <a:gd name="connsiteX46" fmla="*/ 1031843 w 1368933"/>
                <a:gd name="connsiteY46" fmla="*/ 52895 h 214903"/>
                <a:gd name="connsiteX47" fmla="*/ 1031843 w 1368933"/>
                <a:gd name="connsiteY47" fmla="*/ 81764 h 214903"/>
                <a:gd name="connsiteX48" fmla="*/ 997648 w 1368933"/>
                <a:gd name="connsiteY48" fmla="*/ 47672 h 214903"/>
                <a:gd name="connsiteX49" fmla="*/ 984885 w 1368933"/>
                <a:gd name="connsiteY49" fmla="*/ 47007 h 214903"/>
                <a:gd name="connsiteX50" fmla="*/ 932783 w 1368933"/>
                <a:gd name="connsiteY50" fmla="*/ 105980 h 214903"/>
                <a:gd name="connsiteX51" fmla="*/ 988885 w 1368933"/>
                <a:gd name="connsiteY51" fmla="*/ 165142 h 214903"/>
                <a:gd name="connsiteX52" fmla="*/ 1031748 w 1368933"/>
                <a:gd name="connsiteY52" fmla="*/ 130575 h 214903"/>
                <a:gd name="connsiteX53" fmla="*/ 1031748 w 1368933"/>
                <a:gd name="connsiteY53" fmla="*/ 150518 h 214903"/>
                <a:gd name="connsiteX54" fmla="*/ 990505 w 1368933"/>
                <a:gd name="connsiteY54" fmla="*/ 187649 h 214903"/>
                <a:gd name="connsiteX55" fmla="*/ 956119 w 1368933"/>
                <a:gd name="connsiteY55" fmla="*/ 181096 h 214903"/>
                <a:gd name="connsiteX56" fmla="*/ 950690 w 1368933"/>
                <a:gd name="connsiteY56" fmla="*/ 183660 h 214903"/>
                <a:gd name="connsiteX57" fmla="*/ 945547 w 1368933"/>
                <a:gd name="connsiteY57" fmla="*/ 198475 h 214903"/>
                <a:gd name="connsiteX58" fmla="*/ 947166 w 1368933"/>
                <a:gd name="connsiteY58" fmla="*/ 203128 h 214903"/>
                <a:gd name="connsiteX59" fmla="*/ 998315 w 1368933"/>
                <a:gd name="connsiteY59" fmla="*/ 214903 h 214903"/>
                <a:gd name="connsiteX60" fmla="*/ 908399 w 1368933"/>
                <a:gd name="connsiteY60" fmla="*/ 96578 h 214903"/>
                <a:gd name="connsiteX61" fmla="*/ 864108 w 1368933"/>
                <a:gd name="connsiteY61" fmla="*/ 46532 h 214903"/>
                <a:gd name="connsiteX62" fmla="*/ 820007 w 1368933"/>
                <a:gd name="connsiteY62" fmla="*/ 84328 h 214903"/>
                <a:gd name="connsiteX63" fmla="*/ 820007 w 1368933"/>
                <a:gd name="connsiteY63" fmla="*/ 52895 h 214903"/>
                <a:gd name="connsiteX64" fmla="*/ 816007 w 1368933"/>
                <a:gd name="connsiteY64" fmla="*/ 48906 h 214903"/>
                <a:gd name="connsiteX65" fmla="*/ 786765 w 1368933"/>
                <a:gd name="connsiteY65" fmla="*/ 48906 h 214903"/>
                <a:gd name="connsiteX66" fmla="*/ 782764 w 1368933"/>
                <a:gd name="connsiteY66" fmla="*/ 52895 h 214903"/>
                <a:gd name="connsiteX67" fmla="*/ 782764 w 1368933"/>
                <a:gd name="connsiteY67" fmla="*/ 162768 h 214903"/>
                <a:gd name="connsiteX68" fmla="*/ 786765 w 1368933"/>
                <a:gd name="connsiteY68" fmla="*/ 166757 h 214903"/>
                <a:gd name="connsiteX69" fmla="*/ 816007 w 1368933"/>
                <a:gd name="connsiteY69" fmla="*/ 166757 h 214903"/>
                <a:gd name="connsiteX70" fmla="*/ 820007 w 1368933"/>
                <a:gd name="connsiteY70" fmla="*/ 162768 h 214903"/>
                <a:gd name="connsiteX71" fmla="*/ 820007 w 1368933"/>
                <a:gd name="connsiteY71" fmla="*/ 103131 h 214903"/>
                <a:gd name="connsiteX72" fmla="*/ 845915 w 1368933"/>
                <a:gd name="connsiteY72" fmla="*/ 75401 h 214903"/>
                <a:gd name="connsiteX73" fmla="*/ 871157 w 1368933"/>
                <a:gd name="connsiteY73" fmla="*/ 103131 h 214903"/>
                <a:gd name="connsiteX74" fmla="*/ 871157 w 1368933"/>
                <a:gd name="connsiteY74" fmla="*/ 162768 h 214903"/>
                <a:gd name="connsiteX75" fmla="*/ 875157 w 1368933"/>
                <a:gd name="connsiteY75" fmla="*/ 166757 h 214903"/>
                <a:gd name="connsiteX76" fmla="*/ 904399 w 1368933"/>
                <a:gd name="connsiteY76" fmla="*/ 166757 h 214903"/>
                <a:gd name="connsiteX77" fmla="*/ 908399 w 1368933"/>
                <a:gd name="connsiteY77" fmla="*/ 162768 h 214903"/>
                <a:gd name="connsiteX78" fmla="*/ 908399 w 1368933"/>
                <a:gd name="connsiteY78" fmla="*/ 96578 h 214903"/>
                <a:gd name="connsiteX79" fmla="*/ 713804 w 1368933"/>
                <a:gd name="connsiteY79" fmla="*/ 166757 h 214903"/>
                <a:gd name="connsiteX80" fmla="*/ 743045 w 1368933"/>
                <a:gd name="connsiteY80" fmla="*/ 166757 h 214903"/>
                <a:gd name="connsiteX81" fmla="*/ 747046 w 1368933"/>
                <a:gd name="connsiteY81" fmla="*/ 162768 h 214903"/>
                <a:gd name="connsiteX82" fmla="*/ 747046 w 1368933"/>
                <a:gd name="connsiteY82" fmla="*/ 52895 h 214903"/>
                <a:gd name="connsiteX83" fmla="*/ 743045 w 1368933"/>
                <a:gd name="connsiteY83" fmla="*/ 48906 h 214903"/>
                <a:gd name="connsiteX84" fmla="*/ 713804 w 1368933"/>
                <a:gd name="connsiteY84" fmla="*/ 48906 h 214903"/>
                <a:gd name="connsiteX85" fmla="*/ 709803 w 1368933"/>
                <a:gd name="connsiteY85" fmla="*/ 52895 h 214903"/>
                <a:gd name="connsiteX86" fmla="*/ 709803 w 1368933"/>
                <a:gd name="connsiteY86" fmla="*/ 162768 h 214903"/>
                <a:gd name="connsiteX87" fmla="*/ 713804 w 1368933"/>
                <a:gd name="connsiteY87" fmla="*/ 166757 h 214903"/>
                <a:gd name="connsiteX88" fmla="*/ 728472 w 1368933"/>
                <a:gd name="connsiteY88" fmla="*/ 34282 h 214903"/>
                <a:gd name="connsiteX89" fmla="*/ 749237 w 1368933"/>
                <a:gd name="connsiteY89" fmla="*/ 17094 h 214903"/>
                <a:gd name="connsiteX90" fmla="*/ 728472 w 1368933"/>
                <a:gd name="connsiteY90" fmla="*/ 0 h 214903"/>
                <a:gd name="connsiteX91" fmla="*/ 707708 w 1368933"/>
                <a:gd name="connsiteY91" fmla="*/ 17094 h 214903"/>
                <a:gd name="connsiteX92" fmla="*/ 728472 w 1368933"/>
                <a:gd name="connsiteY92" fmla="*/ 34282 h 214903"/>
                <a:gd name="connsiteX93" fmla="*/ 676085 w 1368933"/>
                <a:gd name="connsiteY93" fmla="*/ 96578 h 214903"/>
                <a:gd name="connsiteX94" fmla="*/ 631793 w 1368933"/>
                <a:gd name="connsiteY94" fmla="*/ 46532 h 214903"/>
                <a:gd name="connsiteX95" fmla="*/ 587693 w 1368933"/>
                <a:gd name="connsiteY95" fmla="*/ 84328 h 214903"/>
                <a:gd name="connsiteX96" fmla="*/ 587693 w 1368933"/>
                <a:gd name="connsiteY96" fmla="*/ 52895 h 214903"/>
                <a:gd name="connsiteX97" fmla="*/ 583692 w 1368933"/>
                <a:gd name="connsiteY97" fmla="*/ 48906 h 214903"/>
                <a:gd name="connsiteX98" fmla="*/ 554450 w 1368933"/>
                <a:gd name="connsiteY98" fmla="*/ 48906 h 214903"/>
                <a:gd name="connsiteX99" fmla="*/ 550450 w 1368933"/>
                <a:gd name="connsiteY99" fmla="*/ 52895 h 214903"/>
                <a:gd name="connsiteX100" fmla="*/ 550450 w 1368933"/>
                <a:gd name="connsiteY100" fmla="*/ 162768 h 214903"/>
                <a:gd name="connsiteX101" fmla="*/ 554450 w 1368933"/>
                <a:gd name="connsiteY101" fmla="*/ 166757 h 214903"/>
                <a:gd name="connsiteX102" fmla="*/ 583692 w 1368933"/>
                <a:gd name="connsiteY102" fmla="*/ 166757 h 214903"/>
                <a:gd name="connsiteX103" fmla="*/ 587693 w 1368933"/>
                <a:gd name="connsiteY103" fmla="*/ 162768 h 214903"/>
                <a:gd name="connsiteX104" fmla="*/ 587693 w 1368933"/>
                <a:gd name="connsiteY104" fmla="*/ 103131 h 214903"/>
                <a:gd name="connsiteX105" fmla="*/ 613601 w 1368933"/>
                <a:gd name="connsiteY105" fmla="*/ 75401 h 214903"/>
                <a:gd name="connsiteX106" fmla="*/ 638842 w 1368933"/>
                <a:gd name="connsiteY106" fmla="*/ 103131 h 214903"/>
                <a:gd name="connsiteX107" fmla="*/ 638842 w 1368933"/>
                <a:gd name="connsiteY107" fmla="*/ 162768 h 214903"/>
                <a:gd name="connsiteX108" fmla="*/ 642842 w 1368933"/>
                <a:gd name="connsiteY108" fmla="*/ 166757 h 214903"/>
                <a:gd name="connsiteX109" fmla="*/ 672084 w 1368933"/>
                <a:gd name="connsiteY109" fmla="*/ 166757 h 214903"/>
                <a:gd name="connsiteX110" fmla="*/ 676085 w 1368933"/>
                <a:gd name="connsiteY110" fmla="*/ 162768 h 214903"/>
                <a:gd name="connsiteX111" fmla="*/ 676085 w 1368933"/>
                <a:gd name="connsiteY111" fmla="*/ 96578 h 214903"/>
                <a:gd name="connsiteX112" fmla="*/ 467868 w 1368933"/>
                <a:gd name="connsiteY112" fmla="*/ 69039 h 214903"/>
                <a:gd name="connsiteX113" fmla="*/ 491204 w 1368933"/>
                <a:gd name="connsiteY113" fmla="*/ 96483 h 214903"/>
                <a:gd name="connsiteX114" fmla="*/ 439103 w 1368933"/>
                <a:gd name="connsiteY114" fmla="*/ 96483 h 214903"/>
                <a:gd name="connsiteX115" fmla="*/ 467868 w 1368933"/>
                <a:gd name="connsiteY115" fmla="*/ 69039 h 214903"/>
                <a:gd name="connsiteX116" fmla="*/ 466916 w 1368933"/>
                <a:gd name="connsiteY116" fmla="*/ 169606 h 214903"/>
                <a:gd name="connsiteX117" fmla="*/ 519017 w 1368933"/>
                <a:gd name="connsiteY117" fmla="*/ 156026 h 214903"/>
                <a:gd name="connsiteX118" fmla="*/ 520446 w 1368933"/>
                <a:gd name="connsiteY118" fmla="*/ 151088 h 214903"/>
                <a:gd name="connsiteX119" fmla="*/ 515017 w 1368933"/>
                <a:gd name="connsiteY119" fmla="*/ 137033 h 214903"/>
                <a:gd name="connsiteX120" fmla="*/ 509873 w 1368933"/>
                <a:gd name="connsiteY120" fmla="*/ 135134 h 214903"/>
                <a:gd name="connsiteX121" fmla="*/ 475488 w 1368933"/>
                <a:gd name="connsiteY121" fmla="*/ 141971 h 214903"/>
                <a:gd name="connsiteX122" fmla="*/ 439198 w 1368933"/>
                <a:gd name="connsiteY122" fmla="*/ 115191 h 214903"/>
                <a:gd name="connsiteX123" fmla="*/ 519779 w 1368933"/>
                <a:gd name="connsiteY123" fmla="*/ 115191 h 214903"/>
                <a:gd name="connsiteX124" fmla="*/ 523780 w 1368933"/>
                <a:gd name="connsiteY124" fmla="*/ 111203 h 214903"/>
                <a:gd name="connsiteX125" fmla="*/ 523970 w 1368933"/>
                <a:gd name="connsiteY125" fmla="*/ 103891 h 214903"/>
                <a:gd name="connsiteX126" fmla="*/ 465772 w 1368933"/>
                <a:gd name="connsiteY126" fmla="*/ 46152 h 214903"/>
                <a:gd name="connsiteX127" fmla="*/ 402622 w 1368933"/>
                <a:gd name="connsiteY127" fmla="*/ 109588 h 214903"/>
                <a:gd name="connsiteX128" fmla="*/ 466916 w 1368933"/>
                <a:gd name="connsiteY128" fmla="*/ 169701 h 214903"/>
                <a:gd name="connsiteX129" fmla="*/ 365665 w 1368933"/>
                <a:gd name="connsiteY129" fmla="*/ 75876 h 214903"/>
                <a:gd name="connsiteX130" fmla="*/ 383762 w 1368933"/>
                <a:gd name="connsiteY130" fmla="*/ 79200 h 214903"/>
                <a:gd name="connsiteX131" fmla="*/ 389191 w 1368933"/>
                <a:gd name="connsiteY131" fmla="*/ 77301 h 214903"/>
                <a:gd name="connsiteX132" fmla="*/ 394621 w 1368933"/>
                <a:gd name="connsiteY132" fmla="*/ 56599 h 214903"/>
                <a:gd name="connsiteX133" fmla="*/ 392239 w 1368933"/>
                <a:gd name="connsiteY133" fmla="*/ 51186 h 214903"/>
                <a:gd name="connsiteX134" fmla="*/ 372713 w 1368933"/>
                <a:gd name="connsiteY134" fmla="*/ 46532 h 214903"/>
                <a:gd name="connsiteX135" fmla="*/ 336899 w 1368933"/>
                <a:gd name="connsiteY135" fmla="*/ 83853 h 214903"/>
                <a:gd name="connsiteX136" fmla="*/ 336899 w 1368933"/>
                <a:gd name="connsiteY136" fmla="*/ 52895 h 214903"/>
                <a:gd name="connsiteX137" fmla="*/ 332899 w 1368933"/>
                <a:gd name="connsiteY137" fmla="*/ 48906 h 214903"/>
                <a:gd name="connsiteX138" fmla="*/ 303657 w 1368933"/>
                <a:gd name="connsiteY138" fmla="*/ 48906 h 214903"/>
                <a:gd name="connsiteX139" fmla="*/ 299657 w 1368933"/>
                <a:gd name="connsiteY139" fmla="*/ 52895 h 214903"/>
                <a:gd name="connsiteX140" fmla="*/ 299657 w 1368933"/>
                <a:gd name="connsiteY140" fmla="*/ 162768 h 214903"/>
                <a:gd name="connsiteX141" fmla="*/ 303657 w 1368933"/>
                <a:gd name="connsiteY141" fmla="*/ 166757 h 214903"/>
                <a:gd name="connsiteX142" fmla="*/ 332899 w 1368933"/>
                <a:gd name="connsiteY142" fmla="*/ 166757 h 214903"/>
                <a:gd name="connsiteX143" fmla="*/ 336899 w 1368933"/>
                <a:gd name="connsiteY143" fmla="*/ 162768 h 214903"/>
                <a:gd name="connsiteX144" fmla="*/ 336899 w 1368933"/>
                <a:gd name="connsiteY144" fmla="*/ 102181 h 214903"/>
                <a:gd name="connsiteX145" fmla="*/ 365665 w 1368933"/>
                <a:gd name="connsiteY145" fmla="*/ 75876 h 214903"/>
                <a:gd name="connsiteX146" fmla="*/ 173641 w 1368933"/>
                <a:gd name="connsiteY146" fmla="*/ 107594 h 214903"/>
                <a:gd name="connsiteX147" fmla="*/ 204502 w 1368933"/>
                <a:gd name="connsiteY147" fmla="*/ 73502 h 214903"/>
                <a:gd name="connsiteX148" fmla="*/ 235172 w 1368933"/>
                <a:gd name="connsiteY148" fmla="*/ 107594 h 214903"/>
                <a:gd name="connsiteX149" fmla="*/ 204502 w 1368933"/>
                <a:gd name="connsiteY149" fmla="*/ 141876 h 214903"/>
                <a:gd name="connsiteX150" fmla="*/ 173641 w 1368933"/>
                <a:gd name="connsiteY150" fmla="*/ 107594 h 214903"/>
                <a:gd name="connsiteX151" fmla="*/ 135446 w 1368933"/>
                <a:gd name="connsiteY151" fmla="*/ 107594 h 214903"/>
                <a:gd name="connsiteX152" fmla="*/ 204502 w 1368933"/>
                <a:gd name="connsiteY152" fmla="*/ 169606 h 214903"/>
                <a:gd name="connsiteX153" fmla="*/ 273272 w 1368933"/>
                <a:gd name="connsiteY153" fmla="*/ 107594 h 214903"/>
                <a:gd name="connsiteX154" fmla="*/ 204502 w 1368933"/>
                <a:gd name="connsiteY154" fmla="*/ 46058 h 214903"/>
                <a:gd name="connsiteX155" fmla="*/ 135446 w 1368933"/>
                <a:gd name="connsiteY155" fmla="*/ 107594 h 214903"/>
                <a:gd name="connsiteX156" fmla="*/ 110776 w 1368933"/>
                <a:gd name="connsiteY156" fmla="*/ 78915 h 214903"/>
                <a:gd name="connsiteX157" fmla="*/ 38672 w 1368933"/>
                <a:gd name="connsiteY157" fmla="*/ 78915 h 214903"/>
                <a:gd name="connsiteX158" fmla="*/ 38672 w 1368933"/>
                <a:gd name="connsiteY158" fmla="*/ 37796 h 214903"/>
                <a:gd name="connsiteX159" fmla="*/ 114300 w 1368933"/>
                <a:gd name="connsiteY159" fmla="*/ 37796 h 214903"/>
                <a:gd name="connsiteX160" fmla="*/ 118301 w 1368933"/>
                <a:gd name="connsiteY160" fmla="*/ 33807 h 214903"/>
                <a:gd name="connsiteX161" fmla="*/ 118301 w 1368933"/>
                <a:gd name="connsiteY161" fmla="*/ 11965 h 214903"/>
                <a:gd name="connsiteX162" fmla="*/ 114300 w 1368933"/>
                <a:gd name="connsiteY162" fmla="*/ 7977 h 214903"/>
                <a:gd name="connsiteX163" fmla="*/ 4001 w 1368933"/>
                <a:gd name="connsiteY163" fmla="*/ 7977 h 214903"/>
                <a:gd name="connsiteX164" fmla="*/ 0 w 1368933"/>
                <a:gd name="connsiteY164" fmla="*/ 11965 h 214903"/>
                <a:gd name="connsiteX165" fmla="*/ 0 w 1368933"/>
                <a:gd name="connsiteY165" fmla="*/ 162768 h 214903"/>
                <a:gd name="connsiteX166" fmla="*/ 4001 w 1368933"/>
                <a:gd name="connsiteY166" fmla="*/ 166757 h 214903"/>
                <a:gd name="connsiteX167" fmla="*/ 34671 w 1368933"/>
                <a:gd name="connsiteY167" fmla="*/ 166757 h 214903"/>
                <a:gd name="connsiteX168" fmla="*/ 38672 w 1368933"/>
                <a:gd name="connsiteY168" fmla="*/ 162768 h 214903"/>
                <a:gd name="connsiteX169" fmla="*/ 38672 w 1368933"/>
                <a:gd name="connsiteY169" fmla="*/ 108734 h 214903"/>
                <a:gd name="connsiteX170" fmla="*/ 110776 w 1368933"/>
                <a:gd name="connsiteY170" fmla="*/ 108734 h 214903"/>
                <a:gd name="connsiteX171" fmla="*/ 114776 w 1368933"/>
                <a:gd name="connsiteY171" fmla="*/ 104745 h 214903"/>
                <a:gd name="connsiteX172" fmla="*/ 114776 w 1368933"/>
                <a:gd name="connsiteY172" fmla="*/ 82904 h 214903"/>
                <a:gd name="connsiteX173" fmla="*/ 110776 w 1368933"/>
                <a:gd name="connsiteY173" fmla="*/ 78915 h 21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1368933" h="214903">
                  <a:moveTo>
                    <a:pt x="1368933" y="96578"/>
                  </a:moveTo>
                  <a:cubicBezTo>
                    <a:pt x="1368933" y="66000"/>
                    <a:pt x="1351502" y="46532"/>
                    <a:pt x="1324642" y="46532"/>
                  </a:cubicBezTo>
                  <a:cubicBezTo>
                    <a:pt x="1301115" y="46532"/>
                    <a:pt x="1282922" y="64575"/>
                    <a:pt x="1280541" y="84328"/>
                  </a:cubicBezTo>
                  <a:lnTo>
                    <a:pt x="1280541" y="52895"/>
                  </a:lnTo>
                  <a:cubicBezTo>
                    <a:pt x="1280541" y="50331"/>
                    <a:pt x="1279112" y="48906"/>
                    <a:pt x="1276540" y="48906"/>
                  </a:cubicBezTo>
                  <a:lnTo>
                    <a:pt x="1247299" y="48906"/>
                  </a:lnTo>
                  <a:cubicBezTo>
                    <a:pt x="1244727" y="48906"/>
                    <a:pt x="1243298" y="50331"/>
                    <a:pt x="1243298" y="52895"/>
                  </a:cubicBezTo>
                  <a:lnTo>
                    <a:pt x="1243298" y="162768"/>
                  </a:lnTo>
                  <a:cubicBezTo>
                    <a:pt x="1243298" y="165332"/>
                    <a:pt x="1244727" y="166757"/>
                    <a:pt x="1247299" y="166757"/>
                  </a:cubicBezTo>
                  <a:lnTo>
                    <a:pt x="1276540" y="166757"/>
                  </a:lnTo>
                  <a:cubicBezTo>
                    <a:pt x="1279112" y="166757"/>
                    <a:pt x="1280541" y="165332"/>
                    <a:pt x="1280541" y="162768"/>
                  </a:cubicBezTo>
                  <a:lnTo>
                    <a:pt x="1280541" y="103131"/>
                  </a:lnTo>
                  <a:cubicBezTo>
                    <a:pt x="1280541" y="87177"/>
                    <a:pt x="1293019" y="75401"/>
                    <a:pt x="1306449" y="75401"/>
                  </a:cubicBezTo>
                  <a:cubicBezTo>
                    <a:pt x="1321499" y="75401"/>
                    <a:pt x="1331690" y="85942"/>
                    <a:pt x="1331690" y="103131"/>
                  </a:cubicBezTo>
                  <a:lnTo>
                    <a:pt x="1331690" y="162768"/>
                  </a:lnTo>
                  <a:cubicBezTo>
                    <a:pt x="1331690" y="165332"/>
                    <a:pt x="1333119" y="166757"/>
                    <a:pt x="1335691" y="166757"/>
                  </a:cubicBezTo>
                  <a:lnTo>
                    <a:pt x="1364933" y="166757"/>
                  </a:lnTo>
                  <a:cubicBezTo>
                    <a:pt x="1367504" y="166757"/>
                    <a:pt x="1368933" y="165332"/>
                    <a:pt x="1368933" y="162768"/>
                  </a:cubicBezTo>
                  <a:lnTo>
                    <a:pt x="1368933" y="96578"/>
                  </a:lnTo>
                  <a:close/>
                  <a:moveTo>
                    <a:pt x="1160717" y="69039"/>
                  </a:moveTo>
                  <a:cubicBezTo>
                    <a:pt x="1177004" y="69039"/>
                    <a:pt x="1183767" y="81289"/>
                    <a:pt x="1184053" y="96483"/>
                  </a:cubicBezTo>
                  <a:lnTo>
                    <a:pt x="1131951" y="96483"/>
                  </a:lnTo>
                  <a:cubicBezTo>
                    <a:pt x="1134523" y="79580"/>
                    <a:pt x="1146048" y="69039"/>
                    <a:pt x="1160717" y="69039"/>
                  </a:cubicBezTo>
                  <a:moveTo>
                    <a:pt x="1159764" y="169606"/>
                  </a:moveTo>
                  <a:cubicBezTo>
                    <a:pt x="1184053" y="169606"/>
                    <a:pt x="1203389" y="160869"/>
                    <a:pt x="1211866" y="156026"/>
                  </a:cubicBezTo>
                  <a:cubicBezTo>
                    <a:pt x="1213961" y="154886"/>
                    <a:pt x="1213961" y="152987"/>
                    <a:pt x="1213295" y="151088"/>
                  </a:cubicBezTo>
                  <a:lnTo>
                    <a:pt x="1207865" y="137033"/>
                  </a:lnTo>
                  <a:cubicBezTo>
                    <a:pt x="1206913" y="134659"/>
                    <a:pt x="1205294" y="134184"/>
                    <a:pt x="1202722" y="135134"/>
                  </a:cubicBezTo>
                  <a:cubicBezTo>
                    <a:pt x="1197102" y="137508"/>
                    <a:pt x="1182719" y="141971"/>
                    <a:pt x="1168337" y="141971"/>
                  </a:cubicBezTo>
                  <a:cubicBezTo>
                    <a:pt x="1149001" y="141971"/>
                    <a:pt x="1135094" y="132095"/>
                    <a:pt x="1132046" y="115191"/>
                  </a:cubicBezTo>
                  <a:lnTo>
                    <a:pt x="1212628" y="115191"/>
                  </a:lnTo>
                  <a:cubicBezTo>
                    <a:pt x="1215200" y="115191"/>
                    <a:pt x="1216438" y="113767"/>
                    <a:pt x="1216628" y="111203"/>
                  </a:cubicBezTo>
                  <a:cubicBezTo>
                    <a:pt x="1216819" y="108829"/>
                    <a:pt x="1216819" y="106265"/>
                    <a:pt x="1216819" y="103891"/>
                  </a:cubicBezTo>
                  <a:cubicBezTo>
                    <a:pt x="1216819" y="67709"/>
                    <a:pt x="1193959" y="46152"/>
                    <a:pt x="1158621" y="46152"/>
                  </a:cubicBezTo>
                  <a:cubicBezTo>
                    <a:pt x="1123283" y="46152"/>
                    <a:pt x="1095470" y="69134"/>
                    <a:pt x="1095470" y="109588"/>
                  </a:cubicBezTo>
                  <a:cubicBezTo>
                    <a:pt x="1095470" y="150043"/>
                    <a:pt x="1123760" y="169701"/>
                    <a:pt x="1159764" y="169701"/>
                  </a:cubicBezTo>
                  <a:moveTo>
                    <a:pt x="1033081" y="106170"/>
                  </a:moveTo>
                  <a:cubicBezTo>
                    <a:pt x="1033081" y="125637"/>
                    <a:pt x="1019842" y="138552"/>
                    <a:pt x="1002221" y="138552"/>
                  </a:cubicBezTo>
                  <a:cubicBezTo>
                    <a:pt x="984599" y="138552"/>
                    <a:pt x="971169" y="125352"/>
                    <a:pt x="971169" y="105885"/>
                  </a:cubicBezTo>
                  <a:cubicBezTo>
                    <a:pt x="971169" y="86417"/>
                    <a:pt x="984599" y="72742"/>
                    <a:pt x="1002221" y="72742"/>
                  </a:cubicBezTo>
                  <a:cubicBezTo>
                    <a:pt x="1019842" y="72742"/>
                    <a:pt x="1033081" y="86607"/>
                    <a:pt x="1033081" y="106075"/>
                  </a:cubicBezTo>
                  <a:moveTo>
                    <a:pt x="998410" y="214903"/>
                  </a:moveTo>
                  <a:cubicBezTo>
                    <a:pt x="1039654" y="214903"/>
                    <a:pt x="1069086" y="194676"/>
                    <a:pt x="1069086" y="157830"/>
                  </a:cubicBezTo>
                  <a:lnTo>
                    <a:pt x="1069086" y="52895"/>
                  </a:lnTo>
                  <a:cubicBezTo>
                    <a:pt x="1069086" y="50331"/>
                    <a:pt x="1067657" y="48906"/>
                    <a:pt x="1065086" y="48906"/>
                  </a:cubicBezTo>
                  <a:lnTo>
                    <a:pt x="1035844" y="48906"/>
                  </a:lnTo>
                  <a:cubicBezTo>
                    <a:pt x="1033272" y="48906"/>
                    <a:pt x="1031843" y="50331"/>
                    <a:pt x="1031843" y="52895"/>
                  </a:cubicBezTo>
                  <a:lnTo>
                    <a:pt x="1031843" y="81764"/>
                  </a:lnTo>
                  <a:cubicBezTo>
                    <a:pt x="1026414" y="62771"/>
                    <a:pt x="1014698" y="50806"/>
                    <a:pt x="997648" y="47672"/>
                  </a:cubicBezTo>
                  <a:cubicBezTo>
                    <a:pt x="993648" y="46722"/>
                    <a:pt x="989362" y="46722"/>
                    <a:pt x="984885" y="47007"/>
                  </a:cubicBezTo>
                  <a:cubicBezTo>
                    <a:pt x="953834" y="48622"/>
                    <a:pt x="932783" y="73502"/>
                    <a:pt x="932783" y="105980"/>
                  </a:cubicBezTo>
                  <a:cubicBezTo>
                    <a:pt x="932783" y="138457"/>
                    <a:pt x="955643" y="165142"/>
                    <a:pt x="988885" y="165142"/>
                  </a:cubicBezTo>
                  <a:cubicBezTo>
                    <a:pt x="1010602" y="165142"/>
                    <a:pt x="1025652" y="152417"/>
                    <a:pt x="1031748" y="130575"/>
                  </a:cubicBezTo>
                  <a:lnTo>
                    <a:pt x="1031748" y="150518"/>
                  </a:lnTo>
                  <a:cubicBezTo>
                    <a:pt x="1031748" y="177298"/>
                    <a:pt x="1016222" y="187649"/>
                    <a:pt x="990505" y="187649"/>
                  </a:cubicBezTo>
                  <a:cubicBezTo>
                    <a:pt x="976884" y="187649"/>
                    <a:pt x="963644" y="183850"/>
                    <a:pt x="956119" y="181096"/>
                  </a:cubicBezTo>
                  <a:cubicBezTo>
                    <a:pt x="953548" y="180147"/>
                    <a:pt x="951643" y="180621"/>
                    <a:pt x="950690" y="183660"/>
                  </a:cubicBezTo>
                  <a:lnTo>
                    <a:pt x="945547" y="198475"/>
                  </a:lnTo>
                  <a:cubicBezTo>
                    <a:pt x="945071" y="200089"/>
                    <a:pt x="945356" y="201988"/>
                    <a:pt x="947166" y="203128"/>
                  </a:cubicBezTo>
                  <a:cubicBezTo>
                    <a:pt x="959644" y="210440"/>
                    <a:pt x="977075" y="214903"/>
                    <a:pt x="998315" y="214903"/>
                  </a:cubicBezTo>
                  <a:moveTo>
                    <a:pt x="908399" y="96578"/>
                  </a:moveTo>
                  <a:cubicBezTo>
                    <a:pt x="908399" y="66000"/>
                    <a:pt x="890969" y="46532"/>
                    <a:pt x="864108" y="46532"/>
                  </a:cubicBezTo>
                  <a:cubicBezTo>
                    <a:pt x="840581" y="46532"/>
                    <a:pt x="822389" y="64575"/>
                    <a:pt x="820007" y="84328"/>
                  </a:cubicBezTo>
                  <a:lnTo>
                    <a:pt x="820007" y="52895"/>
                  </a:lnTo>
                  <a:cubicBezTo>
                    <a:pt x="820007" y="50331"/>
                    <a:pt x="818579" y="48906"/>
                    <a:pt x="816007" y="48906"/>
                  </a:cubicBezTo>
                  <a:lnTo>
                    <a:pt x="786765" y="48906"/>
                  </a:lnTo>
                  <a:cubicBezTo>
                    <a:pt x="784193" y="48906"/>
                    <a:pt x="782764" y="50331"/>
                    <a:pt x="782764" y="52895"/>
                  </a:cubicBezTo>
                  <a:lnTo>
                    <a:pt x="782764" y="162768"/>
                  </a:lnTo>
                  <a:cubicBezTo>
                    <a:pt x="782764" y="165332"/>
                    <a:pt x="784193" y="166757"/>
                    <a:pt x="786765" y="166757"/>
                  </a:cubicBezTo>
                  <a:lnTo>
                    <a:pt x="816007" y="166757"/>
                  </a:lnTo>
                  <a:cubicBezTo>
                    <a:pt x="818579" y="166757"/>
                    <a:pt x="820007" y="165332"/>
                    <a:pt x="820007" y="162768"/>
                  </a:cubicBezTo>
                  <a:lnTo>
                    <a:pt x="820007" y="103131"/>
                  </a:lnTo>
                  <a:cubicBezTo>
                    <a:pt x="820007" y="87177"/>
                    <a:pt x="832485" y="75401"/>
                    <a:pt x="845915" y="75401"/>
                  </a:cubicBezTo>
                  <a:cubicBezTo>
                    <a:pt x="860965" y="75401"/>
                    <a:pt x="871157" y="85942"/>
                    <a:pt x="871157" y="103131"/>
                  </a:cubicBezTo>
                  <a:lnTo>
                    <a:pt x="871157" y="162768"/>
                  </a:lnTo>
                  <a:cubicBezTo>
                    <a:pt x="871157" y="165332"/>
                    <a:pt x="872585" y="166757"/>
                    <a:pt x="875157" y="166757"/>
                  </a:cubicBezTo>
                  <a:lnTo>
                    <a:pt x="904399" y="166757"/>
                  </a:lnTo>
                  <a:cubicBezTo>
                    <a:pt x="906971" y="166757"/>
                    <a:pt x="908399" y="165332"/>
                    <a:pt x="908399" y="162768"/>
                  </a:cubicBezTo>
                  <a:lnTo>
                    <a:pt x="908399" y="96578"/>
                  </a:lnTo>
                  <a:close/>
                  <a:moveTo>
                    <a:pt x="713804" y="166757"/>
                  </a:moveTo>
                  <a:lnTo>
                    <a:pt x="743045" y="166757"/>
                  </a:lnTo>
                  <a:cubicBezTo>
                    <a:pt x="745617" y="166757"/>
                    <a:pt x="747046" y="165332"/>
                    <a:pt x="747046" y="162768"/>
                  </a:cubicBezTo>
                  <a:lnTo>
                    <a:pt x="747046" y="52895"/>
                  </a:lnTo>
                  <a:cubicBezTo>
                    <a:pt x="747046" y="50331"/>
                    <a:pt x="745617" y="48906"/>
                    <a:pt x="743045" y="48906"/>
                  </a:cubicBezTo>
                  <a:lnTo>
                    <a:pt x="713804" y="48906"/>
                  </a:lnTo>
                  <a:cubicBezTo>
                    <a:pt x="711232" y="48906"/>
                    <a:pt x="709803" y="50331"/>
                    <a:pt x="709803" y="52895"/>
                  </a:cubicBezTo>
                  <a:lnTo>
                    <a:pt x="709803" y="162768"/>
                  </a:lnTo>
                  <a:cubicBezTo>
                    <a:pt x="709803" y="165332"/>
                    <a:pt x="711232" y="166757"/>
                    <a:pt x="713804" y="166757"/>
                  </a:cubicBezTo>
                  <a:moveTo>
                    <a:pt x="728472" y="34282"/>
                  </a:moveTo>
                  <a:cubicBezTo>
                    <a:pt x="739997" y="34282"/>
                    <a:pt x="749237" y="26495"/>
                    <a:pt x="749237" y="17094"/>
                  </a:cubicBezTo>
                  <a:cubicBezTo>
                    <a:pt x="749237" y="7692"/>
                    <a:pt x="739997" y="0"/>
                    <a:pt x="728472" y="0"/>
                  </a:cubicBezTo>
                  <a:cubicBezTo>
                    <a:pt x="716947" y="0"/>
                    <a:pt x="707708" y="7502"/>
                    <a:pt x="707708" y="17094"/>
                  </a:cubicBezTo>
                  <a:cubicBezTo>
                    <a:pt x="707708" y="26685"/>
                    <a:pt x="716852" y="34282"/>
                    <a:pt x="728472" y="34282"/>
                  </a:cubicBezTo>
                  <a:moveTo>
                    <a:pt x="676085" y="96578"/>
                  </a:moveTo>
                  <a:cubicBezTo>
                    <a:pt x="676085" y="66000"/>
                    <a:pt x="658654" y="46532"/>
                    <a:pt x="631793" y="46532"/>
                  </a:cubicBezTo>
                  <a:cubicBezTo>
                    <a:pt x="608267" y="46532"/>
                    <a:pt x="590074" y="64575"/>
                    <a:pt x="587693" y="84328"/>
                  </a:cubicBezTo>
                  <a:lnTo>
                    <a:pt x="587693" y="52895"/>
                  </a:lnTo>
                  <a:cubicBezTo>
                    <a:pt x="587693" y="50331"/>
                    <a:pt x="586264" y="48906"/>
                    <a:pt x="583692" y="48906"/>
                  </a:cubicBezTo>
                  <a:lnTo>
                    <a:pt x="554450" y="48906"/>
                  </a:lnTo>
                  <a:cubicBezTo>
                    <a:pt x="551879" y="48906"/>
                    <a:pt x="550450" y="50331"/>
                    <a:pt x="550450" y="52895"/>
                  </a:cubicBezTo>
                  <a:lnTo>
                    <a:pt x="550450" y="162768"/>
                  </a:lnTo>
                  <a:cubicBezTo>
                    <a:pt x="550450" y="165332"/>
                    <a:pt x="551879" y="166757"/>
                    <a:pt x="554450" y="166757"/>
                  </a:cubicBezTo>
                  <a:lnTo>
                    <a:pt x="583692" y="166757"/>
                  </a:lnTo>
                  <a:cubicBezTo>
                    <a:pt x="586264" y="166757"/>
                    <a:pt x="587693" y="165332"/>
                    <a:pt x="587693" y="162768"/>
                  </a:cubicBezTo>
                  <a:lnTo>
                    <a:pt x="587693" y="103131"/>
                  </a:lnTo>
                  <a:cubicBezTo>
                    <a:pt x="587693" y="87177"/>
                    <a:pt x="600170" y="75401"/>
                    <a:pt x="613601" y="75401"/>
                  </a:cubicBezTo>
                  <a:cubicBezTo>
                    <a:pt x="628650" y="75401"/>
                    <a:pt x="638842" y="85942"/>
                    <a:pt x="638842" y="103131"/>
                  </a:cubicBezTo>
                  <a:lnTo>
                    <a:pt x="638842" y="162768"/>
                  </a:lnTo>
                  <a:cubicBezTo>
                    <a:pt x="638842" y="165332"/>
                    <a:pt x="640271" y="166757"/>
                    <a:pt x="642842" y="166757"/>
                  </a:cubicBezTo>
                  <a:lnTo>
                    <a:pt x="672084" y="166757"/>
                  </a:lnTo>
                  <a:cubicBezTo>
                    <a:pt x="674656" y="166757"/>
                    <a:pt x="676085" y="165332"/>
                    <a:pt x="676085" y="162768"/>
                  </a:cubicBezTo>
                  <a:lnTo>
                    <a:pt x="676085" y="96578"/>
                  </a:lnTo>
                  <a:close/>
                  <a:moveTo>
                    <a:pt x="467868" y="69039"/>
                  </a:moveTo>
                  <a:cubicBezTo>
                    <a:pt x="484156" y="69039"/>
                    <a:pt x="490918" y="81289"/>
                    <a:pt x="491204" y="96483"/>
                  </a:cubicBezTo>
                  <a:lnTo>
                    <a:pt x="439103" y="96483"/>
                  </a:lnTo>
                  <a:cubicBezTo>
                    <a:pt x="441674" y="79580"/>
                    <a:pt x="453199" y="69039"/>
                    <a:pt x="467868" y="69039"/>
                  </a:cubicBezTo>
                  <a:moveTo>
                    <a:pt x="466916" y="169606"/>
                  </a:moveTo>
                  <a:cubicBezTo>
                    <a:pt x="491204" y="169606"/>
                    <a:pt x="510540" y="160869"/>
                    <a:pt x="519017" y="156026"/>
                  </a:cubicBezTo>
                  <a:cubicBezTo>
                    <a:pt x="521113" y="154886"/>
                    <a:pt x="521113" y="152987"/>
                    <a:pt x="520446" y="151088"/>
                  </a:cubicBezTo>
                  <a:lnTo>
                    <a:pt x="515017" y="137033"/>
                  </a:lnTo>
                  <a:cubicBezTo>
                    <a:pt x="514064" y="134659"/>
                    <a:pt x="512445" y="134184"/>
                    <a:pt x="509873" y="135134"/>
                  </a:cubicBezTo>
                  <a:cubicBezTo>
                    <a:pt x="504254" y="137508"/>
                    <a:pt x="489871" y="141971"/>
                    <a:pt x="475488" y="141971"/>
                  </a:cubicBezTo>
                  <a:cubicBezTo>
                    <a:pt x="456152" y="141971"/>
                    <a:pt x="442246" y="132095"/>
                    <a:pt x="439198" y="115191"/>
                  </a:cubicBezTo>
                  <a:lnTo>
                    <a:pt x="519779" y="115191"/>
                  </a:lnTo>
                  <a:cubicBezTo>
                    <a:pt x="522351" y="115191"/>
                    <a:pt x="523589" y="113767"/>
                    <a:pt x="523780" y="111203"/>
                  </a:cubicBezTo>
                  <a:cubicBezTo>
                    <a:pt x="523970" y="108829"/>
                    <a:pt x="523970" y="106265"/>
                    <a:pt x="523970" y="103891"/>
                  </a:cubicBezTo>
                  <a:cubicBezTo>
                    <a:pt x="523970" y="67709"/>
                    <a:pt x="501110" y="46152"/>
                    <a:pt x="465772" y="46152"/>
                  </a:cubicBezTo>
                  <a:cubicBezTo>
                    <a:pt x="430435" y="46152"/>
                    <a:pt x="402622" y="69134"/>
                    <a:pt x="402622" y="109588"/>
                  </a:cubicBezTo>
                  <a:cubicBezTo>
                    <a:pt x="402622" y="150043"/>
                    <a:pt x="430911" y="169701"/>
                    <a:pt x="466916" y="169701"/>
                  </a:cubicBezTo>
                  <a:moveTo>
                    <a:pt x="365665" y="75876"/>
                  </a:moveTo>
                  <a:cubicBezTo>
                    <a:pt x="372713" y="75876"/>
                    <a:pt x="379571" y="77775"/>
                    <a:pt x="383762" y="79200"/>
                  </a:cubicBezTo>
                  <a:cubicBezTo>
                    <a:pt x="386620" y="80150"/>
                    <a:pt x="388430" y="79675"/>
                    <a:pt x="389191" y="77301"/>
                  </a:cubicBezTo>
                  <a:lnTo>
                    <a:pt x="394621" y="56599"/>
                  </a:lnTo>
                  <a:cubicBezTo>
                    <a:pt x="395288" y="54034"/>
                    <a:pt x="394811" y="52610"/>
                    <a:pt x="392239" y="51186"/>
                  </a:cubicBezTo>
                  <a:cubicBezTo>
                    <a:pt x="389191" y="49571"/>
                    <a:pt x="380714" y="46532"/>
                    <a:pt x="372713" y="46532"/>
                  </a:cubicBezTo>
                  <a:cubicBezTo>
                    <a:pt x="351282" y="46532"/>
                    <a:pt x="338518" y="64386"/>
                    <a:pt x="336899" y="83853"/>
                  </a:cubicBezTo>
                  <a:lnTo>
                    <a:pt x="336899" y="52895"/>
                  </a:lnTo>
                  <a:cubicBezTo>
                    <a:pt x="336899" y="50331"/>
                    <a:pt x="335470" y="48906"/>
                    <a:pt x="332899" y="48906"/>
                  </a:cubicBezTo>
                  <a:lnTo>
                    <a:pt x="303657" y="48906"/>
                  </a:lnTo>
                  <a:cubicBezTo>
                    <a:pt x="301085" y="48906"/>
                    <a:pt x="299657" y="50331"/>
                    <a:pt x="299657" y="52895"/>
                  </a:cubicBezTo>
                  <a:lnTo>
                    <a:pt x="299657" y="162768"/>
                  </a:lnTo>
                  <a:cubicBezTo>
                    <a:pt x="299657" y="165332"/>
                    <a:pt x="301085" y="166757"/>
                    <a:pt x="303657" y="166757"/>
                  </a:cubicBezTo>
                  <a:lnTo>
                    <a:pt x="332899" y="166757"/>
                  </a:lnTo>
                  <a:cubicBezTo>
                    <a:pt x="335470" y="166757"/>
                    <a:pt x="336899" y="165332"/>
                    <a:pt x="336899" y="162768"/>
                  </a:cubicBezTo>
                  <a:lnTo>
                    <a:pt x="336899" y="102181"/>
                  </a:lnTo>
                  <a:cubicBezTo>
                    <a:pt x="337376" y="86702"/>
                    <a:pt x="349853" y="75876"/>
                    <a:pt x="365665" y="75876"/>
                  </a:cubicBezTo>
                  <a:moveTo>
                    <a:pt x="173641" y="107594"/>
                  </a:moveTo>
                  <a:cubicBezTo>
                    <a:pt x="173641" y="87367"/>
                    <a:pt x="186880" y="73502"/>
                    <a:pt x="204502" y="73502"/>
                  </a:cubicBezTo>
                  <a:cubicBezTo>
                    <a:pt x="222123" y="73502"/>
                    <a:pt x="235172" y="87367"/>
                    <a:pt x="235172" y="107594"/>
                  </a:cubicBezTo>
                  <a:cubicBezTo>
                    <a:pt x="235172" y="127821"/>
                    <a:pt x="221933" y="141876"/>
                    <a:pt x="204502" y="141876"/>
                  </a:cubicBezTo>
                  <a:cubicBezTo>
                    <a:pt x="187071" y="141876"/>
                    <a:pt x="173641" y="128011"/>
                    <a:pt x="173641" y="107594"/>
                  </a:cubicBezTo>
                  <a:moveTo>
                    <a:pt x="135446" y="107594"/>
                  </a:moveTo>
                  <a:cubicBezTo>
                    <a:pt x="135446" y="143301"/>
                    <a:pt x="163735" y="169606"/>
                    <a:pt x="204502" y="169606"/>
                  </a:cubicBezTo>
                  <a:cubicBezTo>
                    <a:pt x="245269" y="169606"/>
                    <a:pt x="273272" y="143301"/>
                    <a:pt x="273272" y="107594"/>
                  </a:cubicBezTo>
                  <a:cubicBezTo>
                    <a:pt x="273272" y="71888"/>
                    <a:pt x="245269" y="46058"/>
                    <a:pt x="204502" y="46058"/>
                  </a:cubicBezTo>
                  <a:cubicBezTo>
                    <a:pt x="163735" y="46058"/>
                    <a:pt x="135446" y="72078"/>
                    <a:pt x="135446" y="107594"/>
                  </a:cubicBezTo>
                  <a:moveTo>
                    <a:pt x="110776" y="78915"/>
                  </a:moveTo>
                  <a:lnTo>
                    <a:pt x="38672" y="78915"/>
                  </a:lnTo>
                  <a:lnTo>
                    <a:pt x="38672" y="37796"/>
                  </a:lnTo>
                  <a:lnTo>
                    <a:pt x="114300" y="37796"/>
                  </a:lnTo>
                  <a:cubicBezTo>
                    <a:pt x="116872" y="37796"/>
                    <a:pt x="118301" y="36371"/>
                    <a:pt x="118301" y="33807"/>
                  </a:cubicBezTo>
                  <a:lnTo>
                    <a:pt x="118301" y="11965"/>
                  </a:lnTo>
                  <a:cubicBezTo>
                    <a:pt x="118301" y="9401"/>
                    <a:pt x="116872" y="7977"/>
                    <a:pt x="114300" y="7977"/>
                  </a:cubicBezTo>
                  <a:lnTo>
                    <a:pt x="4001" y="7977"/>
                  </a:lnTo>
                  <a:cubicBezTo>
                    <a:pt x="1429" y="7977"/>
                    <a:pt x="0" y="9401"/>
                    <a:pt x="0" y="11965"/>
                  </a:cubicBezTo>
                  <a:lnTo>
                    <a:pt x="0" y="162768"/>
                  </a:lnTo>
                  <a:cubicBezTo>
                    <a:pt x="0" y="165332"/>
                    <a:pt x="1429" y="166757"/>
                    <a:pt x="4001" y="166757"/>
                  </a:cubicBezTo>
                  <a:lnTo>
                    <a:pt x="34671" y="166757"/>
                  </a:lnTo>
                  <a:cubicBezTo>
                    <a:pt x="37243" y="166757"/>
                    <a:pt x="38672" y="165332"/>
                    <a:pt x="38672" y="162768"/>
                  </a:cubicBezTo>
                  <a:lnTo>
                    <a:pt x="38672" y="108734"/>
                  </a:lnTo>
                  <a:lnTo>
                    <a:pt x="110776" y="108734"/>
                  </a:lnTo>
                  <a:cubicBezTo>
                    <a:pt x="113348" y="108734"/>
                    <a:pt x="114776" y="107309"/>
                    <a:pt x="114776" y="104745"/>
                  </a:cubicBezTo>
                  <a:lnTo>
                    <a:pt x="114776" y="82904"/>
                  </a:lnTo>
                  <a:cubicBezTo>
                    <a:pt x="114776" y="80340"/>
                    <a:pt x="113348" y="78915"/>
                    <a:pt x="110776" y="78915"/>
                  </a:cubicBezTo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AEBCCCB-370B-7F72-C854-4D578A0E20F1}"/>
                </a:ext>
              </a:extLst>
            </p:cNvPr>
            <p:cNvSpPr/>
            <p:nvPr/>
          </p:nvSpPr>
          <p:spPr>
            <a:xfrm>
              <a:off x="5149024" y="643144"/>
              <a:ext cx="1889379" cy="547372"/>
            </a:xfrm>
            <a:custGeom>
              <a:avLst/>
              <a:gdLst>
                <a:gd name="connsiteX0" fmla="*/ 1621822 w 1889379"/>
                <a:gd name="connsiteY0" fmla="*/ 335508 h 547372"/>
                <a:gd name="connsiteX1" fmla="*/ 1518476 w 1889379"/>
                <a:gd name="connsiteY1" fmla="*/ 218607 h 547372"/>
                <a:gd name="connsiteX2" fmla="*/ 1621822 w 1889379"/>
                <a:gd name="connsiteY2" fmla="*/ 100947 h 547372"/>
                <a:gd name="connsiteX3" fmla="*/ 1725168 w 1889379"/>
                <a:gd name="connsiteY3" fmla="*/ 218607 h 547372"/>
                <a:gd name="connsiteX4" fmla="*/ 1621822 w 1889379"/>
                <a:gd name="connsiteY4" fmla="*/ 335508 h 547372"/>
                <a:gd name="connsiteX5" fmla="*/ 1115568 w 1889379"/>
                <a:gd name="connsiteY5" fmla="*/ 335508 h 547372"/>
                <a:gd name="connsiteX6" fmla="*/ 1012222 w 1889379"/>
                <a:gd name="connsiteY6" fmla="*/ 218607 h 547372"/>
                <a:gd name="connsiteX7" fmla="*/ 1115568 w 1889379"/>
                <a:gd name="connsiteY7" fmla="*/ 100947 h 547372"/>
                <a:gd name="connsiteX8" fmla="*/ 1218914 w 1889379"/>
                <a:gd name="connsiteY8" fmla="*/ 218607 h 547372"/>
                <a:gd name="connsiteX9" fmla="*/ 1115568 w 1889379"/>
                <a:gd name="connsiteY9" fmla="*/ 335508 h 547372"/>
                <a:gd name="connsiteX10" fmla="*/ 637699 w 1889379"/>
                <a:gd name="connsiteY10" fmla="*/ 335508 h 547372"/>
                <a:gd name="connsiteX11" fmla="*/ 534353 w 1889379"/>
                <a:gd name="connsiteY11" fmla="*/ 218607 h 547372"/>
                <a:gd name="connsiteX12" fmla="*/ 637699 w 1889379"/>
                <a:gd name="connsiteY12" fmla="*/ 100947 h 547372"/>
                <a:gd name="connsiteX13" fmla="*/ 741045 w 1889379"/>
                <a:gd name="connsiteY13" fmla="*/ 218607 h 547372"/>
                <a:gd name="connsiteX14" fmla="*/ 637699 w 1889379"/>
                <a:gd name="connsiteY14" fmla="*/ 335508 h 547372"/>
                <a:gd name="connsiteX15" fmla="*/ 1621822 w 1889379"/>
                <a:gd name="connsiteY15" fmla="*/ 95 h 547372"/>
                <a:gd name="connsiteX16" fmla="*/ 1368743 w 1889379"/>
                <a:gd name="connsiteY16" fmla="*/ 139692 h 547372"/>
                <a:gd name="connsiteX17" fmla="*/ 1115663 w 1889379"/>
                <a:gd name="connsiteY17" fmla="*/ 95 h 547372"/>
                <a:gd name="connsiteX18" fmla="*/ 876681 w 1889379"/>
                <a:gd name="connsiteY18" fmla="*/ 111203 h 547372"/>
                <a:gd name="connsiteX19" fmla="*/ 637794 w 1889379"/>
                <a:gd name="connsiteY19" fmla="*/ 95 h 547372"/>
                <a:gd name="connsiteX20" fmla="*/ 370237 w 1889379"/>
                <a:gd name="connsiteY20" fmla="*/ 218607 h 547372"/>
                <a:gd name="connsiteX21" fmla="*/ 391287 w 1889379"/>
                <a:gd name="connsiteY21" fmla="*/ 311767 h 547372"/>
                <a:gd name="connsiteX22" fmla="*/ 386048 w 1889379"/>
                <a:gd name="connsiteY22" fmla="*/ 314046 h 547372"/>
                <a:gd name="connsiteX23" fmla="*/ 363284 w 1889379"/>
                <a:gd name="connsiteY23" fmla="*/ 321738 h 547372"/>
                <a:gd name="connsiteX24" fmla="*/ 294989 w 1889379"/>
                <a:gd name="connsiteY24" fmla="*/ 330570 h 547372"/>
                <a:gd name="connsiteX25" fmla="*/ 164306 w 1889379"/>
                <a:gd name="connsiteY25" fmla="*/ 220886 h 547372"/>
                <a:gd name="connsiteX26" fmla="*/ 286131 w 1889379"/>
                <a:gd name="connsiteY26" fmla="*/ 105695 h 547372"/>
                <a:gd name="connsiteX27" fmla="*/ 353282 w 1889379"/>
                <a:gd name="connsiteY27" fmla="*/ 114622 h 547372"/>
                <a:gd name="connsiteX28" fmla="*/ 416909 w 1889379"/>
                <a:gd name="connsiteY28" fmla="*/ 33237 h 547372"/>
                <a:gd name="connsiteX29" fmla="*/ 392621 w 1889379"/>
                <a:gd name="connsiteY29" fmla="*/ 22601 h 547372"/>
                <a:gd name="connsiteX30" fmla="*/ 392621 w 1889379"/>
                <a:gd name="connsiteY30" fmla="*/ 22601 h 547372"/>
                <a:gd name="connsiteX31" fmla="*/ 267557 w 1889379"/>
                <a:gd name="connsiteY31" fmla="*/ 0 h 547372"/>
                <a:gd name="connsiteX32" fmla="*/ 0 w 1889379"/>
                <a:gd name="connsiteY32" fmla="*/ 218512 h 547372"/>
                <a:gd name="connsiteX33" fmla="*/ 267557 w 1889379"/>
                <a:gd name="connsiteY33" fmla="*/ 436170 h 547372"/>
                <a:gd name="connsiteX34" fmla="*/ 390716 w 1889379"/>
                <a:gd name="connsiteY34" fmla="*/ 419646 h 547372"/>
                <a:gd name="connsiteX35" fmla="*/ 463391 w 1889379"/>
                <a:gd name="connsiteY35" fmla="*/ 390492 h 547372"/>
                <a:gd name="connsiteX36" fmla="*/ 637794 w 1889379"/>
                <a:gd name="connsiteY36" fmla="*/ 436170 h 547372"/>
                <a:gd name="connsiteX37" fmla="*/ 876681 w 1889379"/>
                <a:gd name="connsiteY37" fmla="*/ 325347 h 547372"/>
                <a:gd name="connsiteX38" fmla="*/ 1115663 w 1889379"/>
                <a:gd name="connsiteY38" fmla="*/ 436170 h 547372"/>
                <a:gd name="connsiteX39" fmla="*/ 1354360 w 1889379"/>
                <a:gd name="connsiteY39" fmla="*/ 325726 h 547372"/>
                <a:gd name="connsiteX40" fmla="*/ 1354360 w 1889379"/>
                <a:gd name="connsiteY40" fmla="*/ 547372 h 547372"/>
                <a:gd name="connsiteX41" fmla="*/ 1517809 w 1889379"/>
                <a:gd name="connsiteY41" fmla="*/ 547372 h 547372"/>
                <a:gd name="connsiteX42" fmla="*/ 1517809 w 1889379"/>
                <a:gd name="connsiteY42" fmla="*/ 422020 h 547372"/>
                <a:gd name="connsiteX43" fmla="*/ 1621822 w 1889379"/>
                <a:gd name="connsiteY43" fmla="*/ 436170 h 547372"/>
                <a:gd name="connsiteX44" fmla="*/ 1889379 w 1889379"/>
                <a:gd name="connsiteY44" fmla="*/ 218512 h 547372"/>
                <a:gd name="connsiteX45" fmla="*/ 1621822 w 1889379"/>
                <a:gd name="connsiteY45" fmla="*/ 0 h 5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889379" h="547372">
                  <a:moveTo>
                    <a:pt x="1621822" y="335508"/>
                  </a:moveTo>
                  <a:cubicBezTo>
                    <a:pt x="1548575" y="335508"/>
                    <a:pt x="1518476" y="280239"/>
                    <a:pt x="1518476" y="218607"/>
                  </a:cubicBezTo>
                  <a:cubicBezTo>
                    <a:pt x="1518476" y="156975"/>
                    <a:pt x="1548479" y="100947"/>
                    <a:pt x="1621822" y="100947"/>
                  </a:cubicBezTo>
                  <a:cubicBezTo>
                    <a:pt x="1695164" y="100947"/>
                    <a:pt x="1725168" y="156216"/>
                    <a:pt x="1725168" y="218607"/>
                  </a:cubicBezTo>
                  <a:cubicBezTo>
                    <a:pt x="1725168" y="280998"/>
                    <a:pt x="1695164" y="335508"/>
                    <a:pt x="1621822" y="335508"/>
                  </a:cubicBezTo>
                  <a:moveTo>
                    <a:pt x="1115568" y="335508"/>
                  </a:moveTo>
                  <a:cubicBezTo>
                    <a:pt x="1042321" y="335508"/>
                    <a:pt x="1012222" y="280239"/>
                    <a:pt x="1012222" y="218607"/>
                  </a:cubicBezTo>
                  <a:cubicBezTo>
                    <a:pt x="1012222" y="156975"/>
                    <a:pt x="1042226" y="100947"/>
                    <a:pt x="1115568" y="100947"/>
                  </a:cubicBezTo>
                  <a:cubicBezTo>
                    <a:pt x="1188911" y="100947"/>
                    <a:pt x="1218914" y="156216"/>
                    <a:pt x="1218914" y="218607"/>
                  </a:cubicBezTo>
                  <a:cubicBezTo>
                    <a:pt x="1218914" y="280998"/>
                    <a:pt x="1188911" y="335508"/>
                    <a:pt x="1115568" y="335508"/>
                  </a:cubicBezTo>
                  <a:moveTo>
                    <a:pt x="637699" y="335508"/>
                  </a:moveTo>
                  <a:cubicBezTo>
                    <a:pt x="564356" y="335508"/>
                    <a:pt x="534353" y="280239"/>
                    <a:pt x="534353" y="218607"/>
                  </a:cubicBezTo>
                  <a:cubicBezTo>
                    <a:pt x="534353" y="156975"/>
                    <a:pt x="564356" y="100947"/>
                    <a:pt x="637699" y="100947"/>
                  </a:cubicBezTo>
                  <a:cubicBezTo>
                    <a:pt x="711041" y="100947"/>
                    <a:pt x="741045" y="156216"/>
                    <a:pt x="741045" y="218607"/>
                  </a:cubicBezTo>
                  <a:cubicBezTo>
                    <a:pt x="741045" y="280998"/>
                    <a:pt x="711041" y="335508"/>
                    <a:pt x="637699" y="335508"/>
                  </a:cubicBezTo>
                  <a:moveTo>
                    <a:pt x="1621822" y="95"/>
                  </a:moveTo>
                  <a:cubicBezTo>
                    <a:pt x="1501616" y="95"/>
                    <a:pt x="1404271" y="50236"/>
                    <a:pt x="1368743" y="139692"/>
                  </a:cubicBezTo>
                  <a:cubicBezTo>
                    <a:pt x="1333214" y="50236"/>
                    <a:pt x="1235774" y="95"/>
                    <a:pt x="1115663" y="95"/>
                  </a:cubicBezTo>
                  <a:cubicBezTo>
                    <a:pt x="1008888" y="95"/>
                    <a:pt x="920115" y="39695"/>
                    <a:pt x="876681" y="111203"/>
                  </a:cubicBezTo>
                  <a:cubicBezTo>
                    <a:pt x="833247" y="39695"/>
                    <a:pt x="744474" y="95"/>
                    <a:pt x="637794" y="95"/>
                  </a:cubicBezTo>
                  <a:cubicBezTo>
                    <a:pt x="485870" y="95"/>
                    <a:pt x="370237" y="80150"/>
                    <a:pt x="370237" y="218607"/>
                  </a:cubicBezTo>
                  <a:cubicBezTo>
                    <a:pt x="370237" y="253459"/>
                    <a:pt x="377666" y="284607"/>
                    <a:pt x="391287" y="311767"/>
                  </a:cubicBezTo>
                  <a:cubicBezTo>
                    <a:pt x="389573" y="312526"/>
                    <a:pt x="387763" y="313286"/>
                    <a:pt x="386048" y="314046"/>
                  </a:cubicBezTo>
                  <a:cubicBezTo>
                    <a:pt x="379095" y="316800"/>
                    <a:pt x="371570" y="319364"/>
                    <a:pt x="363284" y="321738"/>
                  </a:cubicBezTo>
                  <a:cubicBezTo>
                    <a:pt x="342329" y="327436"/>
                    <a:pt x="318707" y="330570"/>
                    <a:pt x="294989" y="330570"/>
                  </a:cubicBezTo>
                  <a:cubicBezTo>
                    <a:pt x="226124" y="330570"/>
                    <a:pt x="164306" y="287361"/>
                    <a:pt x="164306" y="220886"/>
                  </a:cubicBezTo>
                  <a:cubicBezTo>
                    <a:pt x="164306" y="148809"/>
                    <a:pt x="217265" y="105695"/>
                    <a:pt x="286131" y="105695"/>
                  </a:cubicBezTo>
                  <a:cubicBezTo>
                    <a:pt x="312420" y="105695"/>
                    <a:pt x="332613" y="107214"/>
                    <a:pt x="353282" y="114622"/>
                  </a:cubicBezTo>
                  <a:cubicBezTo>
                    <a:pt x="353282" y="114622"/>
                    <a:pt x="377000" y="62961"/>
                    <a:pt x="416909" y="33237"/>
                  </a:cubicBezTo>
                  <a:cubicBezTo>
                    <a:pt x="409289" y="29629"/>
                    <a:pt x="401288" y="26210"/>
                    <a:pt x="392621" y="22601"/>
                  </a:cubicBezTo>
                  <a:lnTo>
                    <a:pt x="392621" y="22601"/>
                  </a:lnTo>
                  <a:cubicBezTo>
                    <a:pt x="356711" y="7027"/>
                    <a:pt x="314706" y="0"/>
                    <a:pt x="267557" y="0"/>
                  </a:cubicBezTo>
                  <a:cubicBezTo>
                    <a:pt x="115633" y="0"/>
                    <a:pt x="0" y="80055"/>
                    <a:pt x="0" y="218512"/>
                  </a:cubicBezTo>
                  <a:cubicBezTo>
                    <a:pt x="0" y="356970"/>
                    <a:pt x="115633" y="436170"/>
                    <a:pt x="267557" y="436170"/>
                  </a:cubicBezTo>
                  <a:cubicBezTo>
                    <a:pt x="307658" y="436170"/>
                    <a:pt x="352425" y="430377"/>
                    <a:pt x="390716" y="419646"/>
                  </a:cubicBezTo>
                  <a:cubicBezTo>
                    <a:pt x="405098" y="416227"/>
                    <a:pt x="438817" y="404641"/>
                    <a:pt x="463391" y="390492"/>
                  </a:cubicBezTo>
                  <a:cubicBezTo>
                    <a:pt x="509683" y="420311"/>
                    <a:pt x="570071" y="436170"/>
                    <a:pt x="637794" y="436170"/>
                  </a:cubicBezTo>
                  <a:cubicBezTo>
                    <a:pt x="744569" y="436170"/>
                    <a:pt x="833342" y="396570"/>
                    <a:pt x="876681" y="325347"/>
                  </a:cubicBezTo>
                  <a:cubicBezTo>
                    <a:pt x="920115" y="396570"/>
                    <a:pt x="1008888" y="436170"/>
                    <a:pt x="1115663" y="436170"/>
                  </a:cubicBezTo>
                  <a:cubicBezTo>
                    <a:pt x="1222439" y="436170"/>
                    <a:pt x="1310926" y="396759"/>
                    <a:pt x="1354360" y="325726"/>
                  </a:cubicBezTo>
                  <a:lnTo>
                    <a:pt x="1354360" y="547372"/>
                  </a:lnTo>
                  <a:lnTo>
                    <a:pt x="1517809" y="547372"/>
                  </a:lnTo>
                  <a:lnTo>
                    <a:pt x="1517809" y="422020"/>
                  </a:lnTo>
                  <a:cubicBezTo>
                    <a:pt x="1549527" y="431326"/>
                    <a:pt x="1584579" y="436170"/>
                    <a:pt x="1621822" y="436170"/>
                  </a:cubicBezTo>
                  <a:cubicBezTo>
                    <a:pt x="1773746" y="436170"/>
                    <a:pt x="1889379" y="356115"/>
                    <a:pt x="1889379" y="218512"/>
                  </a:cubicBezTo>
                  <a:cubicBezTo>
                    <a:pt x="1889379" y="80909"/>
                    <a:pt x="1773650" y="0"/>
                    <a:pt x="1621822" y="0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BB03229F-DD4D-2185-A99C-5D226C2CBA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4444" y="2002310"/>
            <a:ext cx="9644062" cy="2853379"/>
          </a:xfrm>
        </p:spPr>
        <p:txBody>
          <a:bodyPr anchor="ctr">
            <a:normAutofit/>
          </a:bodyPr>
          <a:lstStyle>
            <a:lvl1pPr algn="ctr">
              <a:defRPr sz="75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præsentationstitel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11733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5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02E87B-ECE7-441D-4632-6D469259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AB9DAD-DB08-3762-B047-96446D82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BC3E5B8-5BDA-1024-A0FB-62A079057E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7541" y="2532080"/>
            <a:ext cx="9636918" cy="1793839"/>
          </a:xfrm>
        </p:spPr>
        <p:txBody>
          <a:bodyPr anchor="ctr">
            <a:normAutofit/>
          </a:bodyPr>
          <a:lstStyle>
            <a:lvl1pPr algn="ctr"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næste</a:t>
            </a:r>
            <a:r>
              <a:rPr lang="en-US" dirty="0"/>
              <a:t> </a:t>
            </a:r>
            <a:r>
              <a:rPr lang="en-US" dirty="0" err="1"/>
              <a:t>kapitel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sætning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23231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med bille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02E87B-ECE7-441D-4632-6D469259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AB9DAD-DB08-3762-B047-96446D82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ED591AC-F621-E443-96E7-935F80FFF2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1588" y="2532080"/>
            <a:ext cx="9636918" cy="1793839"/>
          </a:xfrm>
        </p:spPr>
        <p:txBody>
          <a:bodyPr anchor="ctr">
            <a:normAutofit/>
          </a:bodyPr>
          <a:lstStyle>
            <a:lvl1pPr algn="ctr"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næste</a:t>
            </a:r>
            <a:r>
              <a:rPr lang="en-US" dirty="0"/>
              <a:t> </a:t>
            </a:r>
            <a:r>
              <a:rPr lang="en-US" dirty="0" err="1"/>
              <a:t>kapitel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sætning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48825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med nummerer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07292-F8A2-04A7-C0FA-8E7878FF84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04823" y="3215570"/>
            <a:ext cx="8782351" cy="1793839"/>
          </a:xfrm>
        </p:spPr>
        <p:txBody>
          <a:bodyPr anchor="ctr">
            <a:normAutofit/>
          </a:bodyPr>
          <a:lstStyle>
            <a:lvl1pPr algn="ctr">
              <a:defRPr sz="60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næste</a:t>
            </a:r>
            <a:r>
              <a:rPr lang="en-US" dirty="0"/>
              <a:t> </a:t>
            </a:r>
            <a:r>
              <a:rPr lang="en-US" dirty="0" err="1"/>
              <a:t>kapitel</a:t>
            </a:r>
            <a:endParaRPr lang="da-DK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02E87B-ECE7-441D-4632-6D469259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AB9DAD-DB08-3762-B047-96446D82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0819A3-7BCF-0A0C-8ECB-BC3C24C40D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41382" y="1473489"/>
            <a:ext cx="2309235" cy="1559484"/>
          </a:xfrm>
        </p:spPr>
        <p:txBody>
          <a:bodyPr anchor="ctr" anchorCtr="0">
            <a:noAutofit/>
          </a:bodyPr>
          <a:lstStyle>
            <a:lvl1pPr algn="ctr">
              <a:defRPr sz="15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655034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med nummerering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02E87B-ECE7-441D-4632-6D469259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bg2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AB9DAD-DB08-3762-B047-96446D82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2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</a:t>
            </a:r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4FE422-F403-01B0-D8EE-340FC4ED17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04823" y="3215570"/>
            <a:ext cx="8782351" cy="1793839"/>
          </a:xfrm>
        </p:spPr>
        <p:txBody>
          <a:bodyPr anchor="ctr">
            <a:normAutofit/>
          </a:bodyPr>
          <a:lstStyle>
            <a:lvl1pPr algn="ctr">
              <a:defRPr sz="6000" b="1" cap="none" baseline="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næste</a:t>
            </a:r>
            <a:r>
              <a:rPr lang="en-US" dirty="0"/>
              <a:t> </a:t>
            </a:r>
            <a:r>
              <a:rPr lang="en-US" dirty="0" err="1"/>
              <a:t>kapitel</a:t>
            </a:r>
            <a:endParaRPr lang="da-D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7D619-3C66-EFAF-F616-7D82D3672F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41382" y="1473489"/>
            <a:ext cx="2309235" cy="1559484"/>
          </a:xfrm>
        </p:spPr>
        <p:txBody>
          <a:bodyPr anchor="ctr" anchorCtr="0">
            <a:noAutofit/>
          </a:bodyPr>
          <a:lstStyle>
            <a:lvl1pPr algn="ctr">
              <a:defRPr sz="15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209824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s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8E0198-CDBD-5E2A-FD79-3FEB85CA4D3C}"/>
              </a:ext>
            </a:extLst>
          </p:cNvPr>
          <p:cNvSpPr txBox="1"/>
          <p:nvPr userDrawn="1"/>
        </p:nvSpPr>
        <p:spPr>
          <a:xfrm>
            <a:off x="3593306" y="2651864"/>
            <a:ext cx="5005388" cy="155427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9500" b="1" dirty="0"/>
              <a:t>TAK</a:t>
            </a:r>
            <a:r>
              <a:rPr lang="en-US" sz="9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7643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s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8E0198-CDBD-5E2A-FD79-3FEB85CA4D3C}"/>
              </a:ext>
            </a:extLst>
          </p:cNvPr>
          <p:cNvSpPr txBox="1"/>
          <p:nvPr userDrawn="1"/>
        </p:nvSpPr>
        <p:spPr>
          <a:xfrm>
            <a:off x="3593306" y="2651864"/>
            <a:ext cx="5005388" cy="155427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9500" b="1" dirty="0">
                <a:solidFill>
                  <a:schemeClr val="bg2"/>
                </a:solidFill>
              </a:rPr>
              <a:t>TAK</a:t>
            </a:r>
            <a:r>
              <a:rPr lang="en-US" sz="9500" dirty="0">
                <a:solidFill>
                  <a:schemeClr val="bg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5095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bg>
      <p:bgPr>
        <a:solidFill>
          <a:srgbClr val="3413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BC369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rgbClr val="EBC369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/>
              <a:pPr/>
              <a:t>‹nr.›</a:t>
            </a:fld>
            <a:r>
              <a:rPr lang="da-DK"/>
              <a:t>   Strategi 2024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7D5B42B-07AE-B972-A68D-515C8F5AA48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389414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400" cap="all" baseline="0">
                <a:solidFill>
                  <a:srgbClr val="F0E5C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CF277-D450-811B-8D5B-ABEBA6C4417B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389413" y="2925883"/>
            <a:ext cx="5503387" cy="3052254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3000">
                <a:solidFill>
                  <a:srgbClr val="EBC369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001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 underteks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B9629682-9E6E-D9E5-DAEB-0E1386F2AD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5000" y="5415829"/>
            <a:ext cx="6907213" cy="3651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undertekst</a:t>
            </a:r>
            <a:endParaRPr lang="en-US" dirty="0"/>
          </a:p>
        </p:txBody>
      </p:sp>
      <p:grpSp>
        <p:nvGrpSpPr>
          <p:cNvPr id="4" name="Graphic 3">
            <a:extLst>
              <a:ext uri="{FF2B5EF4-FFF2-40B4-BE49-F238E27FC236}">
                <a16:creationId xmlns:a16="http://schemas.microsoft.com/office/drawing/2014/main" id="{CC2E4D27-CF42-F764-A4E2-F808CDDC6FBE}"/>
              </a:ext>
            </a:extLst>
          </p:cNvPr>
          <p:cNvGrpSpPr/>
          <p:nvPr userDrawn="1"/>
        </p:nvGrpSpPr>
        <p:grpSpPr>
          <a:xfrm>
            <a:off x="5473772" y="311151"/>
            <a:ext cx="1229669" cy="683446"/>
            <a:chOff x="5149024" y="311150"/>
            <a:chExt cx="1889379" cy="105011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5CCC00-29A2-1D3B-5FD1-84C9606CC74F}"/>
                </a:ext>
              </a:extLst>
            </p:cNvPr>
            <p:cNvSpPr/>
            <p:nvPr/>
          </p:nvSpPr>
          <p:spPr>
            <a:xfrm>
              <a:off x="5756529" y="1194504"/>
              <a:ext cx="669512" cy="166756"/>
            </a:xfrm>
            <a:custGeom>
              <a:avLst/>
              <a:gdLst>
                <a:gd name="connsiteX0" fmla="*/ 606171 w 669512"/>
                <a:gd name="connsiteY0" fmla="*/ 111108 h 166756"/>
                <a:gd name="connsiteX1" fmla="*/ 632555 w 669512"/>
                <a:gd name="connsiteY1" fmla="*/ 116521 h 166756"/>
                <a:gd name="connsiteX2" fmla="*/ 603313 w 669512"/>
                <a:gd name="connsiteY2" fmla="*/ 143491 h 166756"/>
                <a:gd name="connsiteX3" fmla="*/ 585216 w 669512"/>
                <a:gd name="connsiteY3" fmla="*/ 127727 h 166756"/>
                <a:gd name="connsiteX4" fmla="*/ 606171 w 669512"/>
                <a:gd name="connsiteY4" fmla="*/ 111013 h 166756"/>
                <a:gd name="connsiteX5" fmla="*/ 633222 w 669512"/>
                <a:gd name="connsiteY5" fmla="*/ 160394 h 166756"/>
                <a:gd name="connsiteX6" fmla="*/ 637222 w 669512"/>
                <a:gd name="connsiteY6" fmla="*/ 164383 h 166756"/>
                <a:gd name="connsiteX7" fmla="*/ 665512 w 669512"/>
                <a:gd name="connsiteY7" fmla="*/ 164383 h 166756"/>
                <a:gd name="connsiteX8" fmla="*/ 669512 w 669512"/>
                <a:gd name="connsiteY8" fmla="*/ 160394 h 166756"/>
                <a:gd name="connsiteX9" fmla="*/ 669512 w 669512"/>
                <a:gd name="connsiteY9" fmla="*/ 93729 h 166756"/>
                <a:gd name="connsiteX10" fmla="*/ 612267 w 669512"/>
                <a:gd name="connsiteY10" fmla="*/ 44158 h 166756"/>
                <a:gd name="connsiteX11" fmla="*/ 562356 w 669512"/>
                <a:gd name="connsiteY11" fmla="*/ 54509 h 166756"/>
                <a:gd name="connsiteX12" fmla="*/ 560451 w 669512"/>
                <a:gd name="connsiteY12" fmla="*/ 59637 h 166756"/>
                <a:gd name="connsiteX13" fmla="*/ 565404 w 669512"/>
                <a:gd name="connsiteY13" fmla="*/ 74167 h 166756"/>
                <a:gd name="connsiteX14" fmla="*/ 570547 w 669512"/>
                <a:gd name="connsiteY14" fmla="*/ 76066 h 166756"/>
                <a:gd name="connsiteX15" fmla="*/ 602837 w 669512"/>
                <a:gd name="connsiteY15" fmla="*/ 69704 h 166756"/>
                <a:gd name="connsiteX16" fmla="*/ 632555 w 669512"/>
                <a:gd name="connsiteY16" fmla="*/ 94584 h 166756"/>
                <a:gd name="connsiteX17" fmla="*/ 632555 w 669512"/>
                <a:gd name="connsiteY17" fmla="*/ 98098 h 166756"/>
                <a:gd name="connsiteX18" fmla="*/ 599313 w 669512"/>
                <a:gd name="connsiteY18" fmla="*/ 91735 h 166756"/>
                <a:gd name="connsiteX19" fmla="*/ 551212 w 669512"/>
                <a:gd name="connsiteY19" fmla="*/ 130481 h 166756"/>
                <a:gd name="connsiteX20" fmla="*/ 591026 w 669512"/>
                <a:gd name="connsiteY20" fmla="*/ 166662 h 166756"/>
                <a:gd name="connsiteX21" fmla="*/ 633222 w 669512"/>
                <a:gd name="connsiteY21" fmla="*/ 131620 h 166756"/>
                <a:gd name="connsiteX22" fmla="*/ 633222 w 669512"/>
                <a:gd name="connsiteY22" fmla="*/ 160299 h 166756"/>
                <a:gd name="connsiteX23" fmla="*/ 431768 w 669512"/>
                <a:gd name="connsiteY23" fmla="*/ 105220 h 166756"/>
                <a:gd name="connsiteX24" fmla="*/ 462629 w 669512"/>
                <a:gd name="connsiteY24" fmla="*/ 70463 h 166756"/>
                <a:gd name="connsiteX25" fmla="*/ 493300 w 669512"/>
                <a:gd name="connsiteY25" fmla="*/ 105220 h 166756"/>
                <a:gd name="connsiteX26" fmla="*/ 462629 w 669512"/>
                <a:gd name="connsiteY26" fmla="*/ 140262 h 166756"/>
                <a:gd name="connsiteX27" fmla="*/ 431768 w 669512"/>
                <a:gd name="connsiteY27" fmla="*/ 105220 h 166756"/>
                <a:gd name="connsiteX28" fmla="*/ 428720 w 669512"/>
                <a:gd name="connsiteY28" fmla="*/ 0 h 166756"/>
                <a:gd name="connsiteX29" fmla="*/ 399479 w 669512"/>
                <a:gd name="connsiteY29" fmla="*/ 0 h 166756"/>
                <a:gd name="connsiteX30" fmla="*/ 395478 w 669512"/>
                <a:gd name="connsiteY30" fmla="*/ 3989 h 166756"/>
                <a:gd name="connsiteX31" fmla="*/ 395478 w 669512"/>
                <a:gd name="connsiteY31" fmla="*/ 160394 h 166756"/>
                <a:gd name="connsiteX32" fmla="*/ 399479 w 669512"/>
                <a:gd name="connsiteY32" fmla="*/ 164383 h 166756"/>
                <a:gd name="connsiteX33" fmla="*/ 428720 w 669512"/>
                <a:gd name="connsiteY33" fmla="*/ 164383 h 166756"/>
                <a:gd name="connsiteX34" fmla="*/ 432721 w 669512"/>
                <a:gd name="connsiteY34" fmla="*/ 160394 h 166756"/>
                <a:gd name="connsiteX35" fmla="*/ 432721 w 669512"/>
                <a:gd name="connsiteY35" fmla="*/ 131525 h 166756"/>
                <a:gd name="connsiteX36" fmla="*/ 475583 w 669512"/>
                <a:gd name="connsiteY36" fmla="*/ 166757 h 166756"/>
                <a:gd name="connsiteX37" fmla="*/ 531400 w 669512"/>
                <a:gd name="connsiteY37" fmla="*/ 105220 h 166756"/>
                <a:gd name="connsiteX38" fmla="*/ 475583 w 669512"/>
                <a:gd name="connsiteY38" fmla="*/ 44158 h 166756"/>
                <a:gd name="connsiteX39" fmla="*/ 432721 w 669512"/>
                <a:gd name="connsiteY39" fmla="*/ 79390 h 166756"/>
                <a:gd name="connsiteX40" fmla="*/ 432721 w 669512"/>
                <a:gd name="connsiteY40" fmla="*/ 3989 h 166756"/>
                <a:gd name="connsiteX41" fmla="*/ 428720 w 669512"/>
                <a:gd name="connsiteY41" fmla="*/ 0 h 166756"/>
                <a:gd name="connsiteX42" fmla="*/ 361855 w 669512"/>
                <a:gd name="connsiteY42" fmla="*/ 91355 h 166756"/>
                <a:gd name="connsiteX43" fmla="*/ 318516 w 669512"/>
                <a:gd name="connsiteY43" fmla="*/ 44158 h 166756"/>
                <a:gd name="connsiteX44" fmla="*/ 274415 w 669512"/>
                <a:gd name="connsiteY44" fmla="*/ 82239 h 166756"/>
                <a:gd name="connsiteX45" fmla="*/ 232029 w 669512"/>
                <a:gd name="connsiteY45" fmla="*/ 44158 h 166756"/>
                <a:gd name="connsiteX46" fmla="*/ 189167 w 669512"/>
                <a:gd name="connsiteY46" fmla="*/ 81479 h 166756"/>
                <a:gd name="connsiteX47" fmla="*/ 189167 w 669512"/>
                <a:gd name="connsiteY47" fmla="*/ 50426 h 166756"/>
                <a:gd name="connsiteX48" fmla="*/ 185166 w 669512"/>
                <a:gd name="connsiteY48" fmla="*/ 46437 h 166756"/>
                <a:gd name="connsiteX49" fmla="*/ 155924 w 669512"/>
                <a:gd name="connsiteY49" fmla="*/ 46437 h 166756"/>
                <a:gd name="connsiteX50" fmla="*/ 151924 w 669512"/>
                <a:gd name="connsiteY50" fmla="*/ 50426 h 166756"/>
                <a:gd name="connsiteX51" fmla="*/ 151924 w 669512"/>
                <a:gd name="connsiteY51" fmla="*/ 160394 h 166756"/>
                <a:gd name="connsiteX52" fmla="*/ 155924 w 669512"/>
                <a:gd name="connsiteY52" fmla="*/ 164383 h 166756"/>
                <a:gd name="connsiteX53" fmla="*/ 185166 w 669512"/>
                <a:gd name="connsiteY53" fmla="*/ 164383 h 166756"/>
                <a:gd name="connsiteX54" fmla="*/ 189167 w 669512"/>
                <a:gd name="connsiteY54" fmla="*/ 160394 h 166756"/>
                <a:gd name="connsiteX55" fmla="*/ 189167 w 669512"/>
                <a:gd name="connsiteY55" fmla="*/ 99807 h 166756"/>
                <a:gd name="connsiteX56" fmla="*/ 214122 w 669512"/>
                <a:gd name="connsiteY56" fmla="*/ 73027 h 166756"/>
                <a:gd name="connsiteX57" fmla="*/ 238411 w 669512"/>
                <a:gd name="connsiteY57" fmla="*/ 99807 h 166756"/>
                <a:gd name="connsiteX58" fmla="*/ 238411 w 669512"/>
                <a:gd name="connsiteY58" fmla="*/ 160394 h 166756"/>
                <a:gd name="connsiteX59" fmla="*/ 242411 w 669512"/>
                <a:gd name="connsiteY59" fmla="*/ 164383 h 166756"/>
                <a:gd name="connsiteX60" fmla="*/ 271653 w 669512"/>
                <a:gd name="connsiteY60" fmla="*/ 164383 h 166756"/>
                <a:gd name="connsiteX61" fmla="*/ 275654 w 669512"/>
                <a:gd name="connsiteY61" fmla="*/ 160394 h 166756"/>
                <a:gd name="connsiteX62" fmla="*/ 275654 w 669512"/>
                <a:gd name="connsiteY62" fmla="*/ 99807 h 166756"/>
                <a:gd name="connsiteX63" fmla="*/ 300609 w 669512"/>
                <a:gd name="connsiteY63" fmla="*/ 73027 h 166756"/>
                <a:gd name="connsiteX64" fmla="*/ 324612 w 669512"/>
                <a:gd name="connsiteY64" fmla="*/ 99807 h 166756"/>
                <a:gd name="connsiteX65" fmla="*/ 324612 w 669512"/>
                <a:gd name="connsiteY65" fmla="*/ 160394 h 166756"/>
                <a:gd name="connsiteX66" fmla="*/ 328613 w 669512"/>
                <a:gd name="connsiteY66" fmla="*/ 164383 h 166756"/>
                <a:gd name="connsiteX67" fmla="*/ 357854 w 669512"/>
                <a:gd name="connsiteY67" fmla="*/ 164383 h 166756"/>
                <a:gd name="connsiteX68" fmla="*/ 361855 w 669512"/>
                <a:gd name="connsiteY68" fmla="*/ 160394 h 166756"/>
                <a:gd name="connsiteX69" fmla="*/ 361855 w 669512"/>
                <a:gd name="connsiteY69" fmla="*/ 91355 h 166756"/>
                <a:gd name="connsiteX70" fmla="*/ 54864 w 669512"/>
                <a:gd name="connsiteY70" fmla="*/ 111108 h 166756"/>
                <a:gd name="connsiteX71" fmla="*/ 81248 w 669512"/>
                <a:gd name="connsiteY71" fmla="*/ 116521 h 166756"/>
                <a:gd name="connsiteX72" fmla="*/ 52006 w 669512"/>
                <a:gd name="connsiteY72" fmla="*/ 143491 h 166756"/>
                <a:gd name="connsiteX73" fmla="*/ 33909 w 669512"/>
                <a:gd name="connsiteY73" fmla="*/ 127727 h 166756"/>
                <a:gd name="connsiteX74" fmla="*/ 54864 w 669512"/>
                <a:gd name="connsiteY74" fmla="*/ 111013 h 166756"/>
                <a:gd name="connsiteX75" fmla="*/ 82010 w 669512"/>
                <a:gd name="connsiteY75" fmla="*/ 160394 h 166756"/>
                <a:gd name="connsiteX76" fmla="*/ 86011 w 669512"/>
                <a:gd name="connsiteY76" fmla="*/ 164383 h 166756"/>
                <a:gd name="connsiteX77" fmla="*/ 114300 w 669512"/>
                <a:gd name="connsiteY77" fmla="*/ 164383 h 166756"/>
                <a:gd name="connsiteX78" fmla="*/ 118300 w 669512"/>
                <a:gd name="connsiteY78" fmla="*/ 160394 h 166756"/>
                <a:gd name="connsiteX79" fmla="*/ 118300 w 669512"/>
                <a:gd name="connsiteY79" fmla="*/ 93729 h 166756"/>
                <a:gd name="connsiteX80" fmla="*/ 61055 w 669512"/>
                <a:gd name="connsiteY80" fmla="*/ 44158 h 166756"/>
                <a:gd name="connsiteX81" fmla="*/ 11144 w 669512"/>
                <a:gd name="connsiteY81" fmla="*/ 54509 h 166756"/>
                <a:gd name="connsiteX82" fmla="*/ 9239 w 669512"/>
                <a:gd name="connsiteY82" fmla="*/ 59637 h 166756"/>
                <a:gd name="connsiteX83" fmla="*/ 14192 w 669512"/>
                <a:gd name="connsiteY83" fmla="*/ 74167 h 166756"/>
                <a:gd name="connsiteX84" fmla="*/ 19336 w 669512"/>
                <a:gd name="connsiteY84" fmla="*/ 76066 h 166756"/>
                <a:gd name="connsiteX85" fmla="*/ 51625 w 669512"/>
                <a:gd name="connsiteY85" fmla="*/ 69704 h 166756"/>
                <a:gd name="connsiteX86" fmla="*/ 81344 w 669512"/>
                <a:gd name="connsiteY86" fmla="*/ 94584 h 166756"/>
                <a:gd name="connsiteX87" fmla="*/ 81344 w 669512"/>
                <a:gd name="connsiteY87" fmla="*/ 98098 h 166756"/>
                <a:gd name="connsiteX88" fmla="*/ 48101 w 669512"/>
                <a:gd name="connsiteY88" fmla="*/ 91735 h 166756"/>
                <a:gd name="connsiteX89" fmla="*/ 0 w 669512"/>
                <a:gd name="connsiteY89" fmla="*/ 130481 h 166756"/>
                <a:gd name="connsiteX90" fmla="*/ 39815 w 669512"/>
                <a:gd name="connsiteY90" fmla="*/ 166662 h 166756"/>
                <a:gd name="connsiteX91" fmla="*/ 82010 w 669512"/>
                <a:gd name="connsiteY91" fmla="*/ 131620 h 166756"/>
                <a:gd name="connsiteX92" fmla="*/ 82010 w 669512"/>
                <a:gd name="connsiteY92" fmla="*/ 160299 h 166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69512" h="166756">
                  <a:moveTo>
                    <a:pt x="606171" y="111108"/>
                  </a:moveTo>
                  <a:cubicBezTo>
                    <a:pt x="617030" y="111108"/>
                    <a:pt x="626935" y="114147"/>
                    <a:pt x="632555" y="116521"/>
                  </a:cubicBezTo>
                  <a:cubicBezTo>
                    <a:pt x="629698" y="132000"/>
                    <a:pt x="617030" y="143491"/>
                    <a:pt x="603313" y="143491"/>
                  </a:cubicBezTo>
                  <a:cubicBezTo>
                    <a:pt x="592741" y="143491"/>
                    <a:pt x="585216" y="137888"/>
                    <a:pt x="585216" y="127727"/>
                  </a:cubicBezTo>
                  <a:cubicBezTo>
                    <a:pt x="585216" y="116711"/>
                    <a:pt x="594646" y="111013"/>
                    <a:pt x="606171" y="111013"/>
                  </a:cubicBezTo>
                  <a:moveTo>
                    <a:pt x="633222" y="160394"/>
                  </a:moveTo>
                  <a:cubicBezTo>
                    <a:pt x="633222" y="162958"/>
                    <a:pt x="634651" y="164383"/>
                    <a:pt x="637222" y="164383"/>
                  </a:cubicBezTo>
                  <a:lnTo>
                    <a:pt x="665512" y="164383"/>
                  </a:lnTo>
                  <a:cubicBezTo>
                    <a:pt x="668084" y="164383"/>
                    <a:pt x="669512" y="162958"/>
                    <a:pt x="669512" y="160394"/>
                  </a:cubicBezTo>
                  <a:lnTo>
                    <a:pt x="669512" y="93729"/>
                  </a:lnTo>
                  <a:cubicBezTo>
                    <a:pt x="669512" y="59163"/>
                    <a:pt x="647129" y="44158"/>
                    <a:pt x="612267" y="44158"/>
                  </a:cubicBezTo>
                  <a:cubicBezTo>
                    <a:pt x="592264" y="44158"/>
                    <a:pt x="572453" y="49761"/>
                    <a:pt x="562356" y="54509"/>
                  </a:cubicBezTo>
                  <a:cubicBezTo>
                    <a:pt x="560260" y="55459"/>
                    <a:pt x="559499" y="57073"/>
                    <a:pt x="560451" y="59637"/>
                  </a:cubicBezTo>
                  <a:lnTo>
                    <a:pt x="565404" y="74167"/>
                  </a:lnTo>
                  <a:cubicBezTo>
                    <a:pt x="566357" y="76541"/>
                    <a:pt x="568262" y="77016"/>
                    <a:pt x="570547" y="76066"/>
                  </a:cubicBezTo>
                  <a:cubicBezTo>
                    <a:pt x="578072" y="73027"/>
                    <a:pt x="591788" y="69704"/>
                    <a:pt x="602837" y="69704"/>
                  </a:cubicBezTo>
                  <a:cubicBezTo>
                    <a:pt x="621221" y="69704"/>
                    <a:pt x="632555" y="77206"/>
                    <a:pt x="632555" y="94584"/>
                  </a:cubicBezTo>
                  <a:lnTo>
                    <a:pt x="632555" y="98098"/>
                  </a:lnTo>
                  <a:cubicBezTo>
                    <a:pt x="625030" y="94774"/>
                    <a:pt x="613029" y="91735"/>
                    <a:pt x="599313" y="91735"/>
                  </a:cubicBezTo>
                  <a:cubicBezTo>
                    <a:pt x="573596" y="91735"/>
                    <a:pt x="551212" y="104365"/>
                    <a:pt x="551212" y="130481"/>
                  </a:cubicBezTo>
                  <a:cubicBezTo>
                    <a:pt x="551212" y="152987"/>
                    <a:pt x="568643" y="166662"/>
                    <a:pt x="591026" y="166662"/>
                  </a:cubicBezTo>
                  <a:cubicBezTo>
                    <a:pt x="616744" y="166662"/>
                    <a:pt x="629412" y="148334"/>
                    <a:pt x="633222" y="131620"/>
                  </a:cubicBezTo>
                  <a:lnTo>
                    <a:pt x="633222" y="160299"/>
                  </a:lnTo>
                  <a:close/>
                  <a:moveTo>
                    <a:pt x="431768" y="105220"/>
                  </a:moveTo>
                  <a:cubicBezTo>
                    <a:pt x="431768" y="84993"/>
                    <a:pt x="445008" y="70463"/>
                    <a:pt x="462629" y="70463"/>
                  </a:cubicBezTo>
                  <a:cubicBezTo>
                    <a:pt x="480250" y="70463"/>
                    <a:pt x="493300" y="84993"/>
                    <a:pt x="493300" y="105220"/>
                  </a:cubicBezTo>
                  <a:cubicBezTo>
                    <a:pt x="493300" y="125447"/>
                    <a:pt x="480346" y="140262"/>
                    <a:pt x="462629" y="140262"/>
                  </a:cubicBezTo>
                  <a:cubicBezTo>
                    <a:pt x="444913" y="140262"/>
                    <a:pt x="431768" y="125732"/>
                    <a:pt x="431768" y="105220"/>
                  </a:cubicBezTo>
                  <a:moveTo>
                    <a:pt x="428720" y="0"/>
                  </a:moveTo>
                  <a:lnTo>
                    <a:pt x="399479" y="0"/>
                  </a:lnTo>
                  <a:cubicBezTo>
                    <a:pt x="396907" y="0"/>
                    <a:pt x="395478" y="1424"/>
                    <a:pt x="395478" y="3989"/>
                  </a:cubicBezTo>
                  <a:lnTo>
                    <a:pt x="395478" y="160394"/>
                  </a:lnTo>
                  <a:cubicBezTo>
                    <a:pt x="395478" y="162958"/>
                    <a:pt x="396907" y="164383"/>
                    <a:pt x="399479" y="164383"/>
                  </a:cubicBezTo>
                  <a:lnTo>
                    <a:pt x="428720" y="164383"/>
                  </a:lnTo>
                  <a:cubicBezTo>
                    <a:pt x="431292" y="164383"/>
                    <a:pt x="432721" y="162958"/>
                    <a:pt x="432721" y="160394"/>
                  </a:cubicBezTo>
                  <a:lnTo>
                    <a:pt x="432721" y="131525"/>
                  </a:lnTo>
                  <a:cubicBezTo>
                    <a:pt x="439103" y="153842"/>
                    <a:pt x="453961" y="166757"/>
                    <a:pt x="475583" y="166757"/>
                  </a:cubicBezTo>
                  <a:cubicBezTo>
                    <a:pt x="508540" y="166757"/>
                    <a:pt x="531400" y="139977"/>
                    <a:pt x="531400" y="105220"/>
                  </a:cubicBezTo>
                  <a:cubicBezTo>
                    <a:pt x="531400" y="70463"/>
                    <a:pt x="508540" y="44158"/>
                    <a:pt x="475583" y="44158"/>
                  </a:cubicBezTo>
                  <a:cubicBezTo>
                    <a:pt x="453961" y="44158"/>
                    <a:pt x="439103" y="57548"/>
                    <a:pt x="432721" y="79390"/>
                  </a:cubicBezTo>
                  <a:lnTo>
                    <a:pt x="432721" y="3989"/>
                  </a:lnTo>
                  <a:cubicBezTo>
                    <a:pt x="432721" y="1424"/>
                    <a:pt x="431292" y="0"/>
                    <a:pt x="428720" y="0"/>
                  </a:cubicBezTo>
                  <a:moveTo>
                    <a:pt x="361855" y="91355"/>
                  </a:moveTo>
                  <a:cubicBezTo>
                    <a:pt x="361855" y="63911"/>
                    <a:pt x="343948" y="44158"/>
                    <a:pt x="318516" y="44158"/>
                  </a:cubicBezTo>
                  <a:cubicBezTo>
                    <a:pt x="295180" y="44158"/>
                    <a:pt x="276606" y="62486"/>
                    <a:pt x="274415" y="82239"/>
                  </a:cubicBezTo>
                  <a:cubicBezTo>
                    <a:pt x="271844" y="60587"/>
                    <a:pt x="254889" y="44158"/>
                    <a:pt x="232029" y="44158"/>
                  </a:cubicBezTo>
                  <a:cubicBezTo>
                    <a:pt x="209169" y="44158"/>
                    <a:pt x="191262" y="62012"/>
                    <a:pt x="189167" y="81479"/>
                  </a:cubicBezTo>
                  <a:lnTo>
                    <a:pt x="189167" y="50426"/>
                  </a:lnTo>
                  <a:cubicBezTo>
                    <a:pt x="189167" y="47862"/>
                    <a:pt x="187738" y="46437"/>
                    <a:pt x="185166" y="46437"/>
                  </a:cubicBezTo>
                  <a:lnTo>
                    <a:pt x="155924" y="46437"/>
                  </a:lnTo>
                  <a:cubicBezTo>
                    <a:pt x="153352" y="46437"/>
                    <a:pt x="151924" y="47862"/>
                    <a:pt x="151924" y="50426"/>
                  </a:cubicBezTo>
                  <a:lnTo>
                    <a:pt x="151924" y="160394"/>
                  </a:lnTo>
                  <a:cubicBezTo>
                    <a:pt x="151924" y="162958"/>
                    <a:pt x="153352" y="164383"/>
                    <a:pt x="155924" y="164383"/>
                  </a:cubicBezTo>
                  <a:lnTo>
                    <a:pt x="185166" y="164383"/>
                  </a:lnTo>
                  <a:cubicBezTo>
                    <a:pt x="187738" y="164383"/>
                    <a:pt x="189167" y="162958"/>
                    <a:pt x="189167" y="160394"/>
                  </a:cubicBezTo>
                  <a:lnTo>
                    <a:pt x="189167" y="99807"/>
                  </a:lnTo>
                  <a:cubicBezTo>
                    <a:pt x="189167" y="84328"/>
                    <a:pt x="200977" y="73027"/>
                    <a:pt x="214122" y="73027"/>
                  </a:cubicBezTo>
                  <a:cubicBezTo>
                    <a:pt x="228219" y="73027"/>
                    <a:pt x="238411" y="83568"/>
                    <a:pt x="238411" y="99807"/>
                  </a:cubicBezTo>
                  <a:lnTo>
                    <a:pt x="238411" y="160394"/>
                  </a:lnTo>
                  <a:cubicBezTo>
                    <a:pt x="238411" y="162958"/>
                    <a:pt x="239840" y="164383"/>
                    <a:pt x="242411" y="164383"/>
                  </a:cubicBezTo>
                  <a:lnTo>
                    <a:pt x="271653" y="164383"/>
                  </a:lnTo>
                  <a:cubicBezTo>
                    <a:pt x="274225" y="164383"/>
                    <a:pt x="275654" y="162958"/>
                    <a:pt x="275654" y="160394"/>
                  </a:cubicBezTo>
                  <a:lnTo>
                    <a:pt x="275654" y="99807"/>
                  </a:lnTo>
                  <a:cubicBezTo>
                    <a:pt x="275654" y="84328"/>
                    <a:pt x="286988" y="73027"/>
                    <a:pt x="300609" y="73027"/>
                  </a:cubicBezTo>
                  <a:cubicBezTo>
                    <a:pt x="314230" y="73027"/>
                    <a:pt x="324612" y="83568"/>
                    <a:pt x="324612" y="99807"/>
                  </a:cubicBezTo>
                  <a:lnTo>
                    <a:pt x="324612" y="160394"/>
                  </a:lnTo>
                  <a:cubicBezTo>
                    <a:pt x="324612" y="162958"/>
                    <a:pt x="326041" y="164383"/>
                    <a:pt x="328613" y="164383"/>
                  </a:cubicBezTo>
                  <a:lnTo>
                    <a:pt x="357854" y="164383"/>
                  </a:lnTo>
                  <a:cubicBezTo>
                    <a:pt x="360426" y="164383"/>
                    <a:pt x="361855" y="162958"/>
                    <a:pt x="361855" y="160394"/>
                  </a:cubicBezTo>
                  <a:lnTo>
                    <a:pt x="361855" y="91355"/>
                  </a:lnTo>
                  <a:close/>
                  <a:moveTo>
                    <a:pt x="54864" y="111108"/>
                  </a:moveTo>
                  <a:cubicBezTo>
                    <a:pt x="65723" y="111108"/>
                    <a:pt x="75629" y="114147"/>
                    <a:pt x="81248" y="116521"/>
                  </a:cubicBezTo>
                  <a:cubicBezTo>
                    <a:pt x="78391" y="132000"/>
                    <a:pt x="65723" y="143491"/>
                    <a:pt x="52006" y="143491"/>
                  </a:cubicBezTo>
                  <a:cubicBezTo>
                    <a:pt x="41434" y="143491"/>
                    <a:pt x="33909" y="137888"/>
                    <a:pt x="33909" y="127727"/>
                  </a:cubicBezTo>
                  <a:cubicBezTo>
                    <a:pt x="33909" y="116711"/>
                    <a:pt x="43339" y="111013"/>
                    <a:pt x="54864" y="111013"/>
                  </a:cubicBezTo>
                  <a:moveTo>
                    <a:pt x="82010" y="160394"/>
                  </a:moveTo>
                  <a:cubicBezTo>
                    <a:pt x="82010" y="162958"/>
                    <a:pt x="83439" y="164383"/>
                    <a:pt x="86011" y="164383"/>
                  </a:cubicBezTo>
                  <a:lnTo>
                    <a:pt x="114300" y="164383"/>
                  </a:lnTo>
                  <a:cubicBezTo>
                    <a:pt x="116872" y="164383"/>
                    <a:pt x="118300" y="162958"/>
                    <a:pt x="118300" y="160394"/>
                  </a:cubicBezTo>
                  <a:lnTo>
                    <a:pt x="118300" y="93729"/>
                  </a:lnTo>
                  <a:cubicBezTo>
                    <a:pt x="118300" y="59163"/>
                    <a:pt x="95917" y="44158"/>
                    <a:pt x="61055" y="44158"/>
                  </a:cubicBezTo>
                  <a:cubicBezTo>
                    <a:pt x="41053" y="44158"/>
                    <a:pt x="21241" y="49761"/>
                    <a:pt x="11144" y="54509"/>
                  </a:cubicBezTo>
                  <a:cubicBezTo>
                    <a:pt x="9049" y="55459"/>
                    <a:pt x="8287" y="57073"/>
                    <a:pt x="9239" y="59637"/>
                  </a:cubicBezTo>
                  <a:lnTo>
                    <a:pt x="14192" y="74167"/>
                  </a:lnTo>
                  <a:cubicBezTo>
                    <a:pt x="15145" y="76541"/>
                    <a:pt x="17050" y="77016"/>
                    <a:pt x="19336" y="76066"/>
                  </a:cubicBezTo>
                  <a:cubicBezTo>
                    <a:pt x="26860" y="73027"/>
                    <a:pt x="40577" y="69704"/>
                    <a:pt x="51625" y="69704"/>
                  </a:cubicBezTo>
                  <a:cubicBezTo>
                    <a:pt x="70009" y="69704"/>
                    <a:pt x="81344" y="77206"/>
                    <a:pt x="81344" y="94584"/>
                  </a:cubicBezTo>
                  <a:lnTo>
                    <a:pt x="81344" y="98098"/>
                  </a:lnTo>
                  <a:cubicBezTo>
                    <a:pt x="73819" y="94774"/>
                    <a:pt x="61817" y="91735"/>
                    <a:pt x="48101" y="91735"/>
                  </a:cubicBezTo>
                  <a:cubicBezTo>
                    <a:pt x="22384" y="91735"/>
                    <a:pt x="0" y="104365"/>
                    <a:pt x="0" y="130481"/>
                  </a:cubicBezTo>
                  <a:cubicBezTo>
                    <a:pt x="0" y="152987"/>
                    <a:pt x="17431" y="166662"/>
                    <a:pt x="39815" y="166662"/>
                  </a:cubicBezTo>
                  <a:cubicBezTo>
                    <a:pt x="65532" y="166662"/>
                    <a:pt x="78200" y="148334"/>
                    <a:pt x="82010" y="131620"/>
                  </a:cubicBezTo>
                  <a:lnTo>
                    <a:pt x="82010" y="160299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8BBD082-9F6D-D446-0CC0-86EDFB44167F}"/>
                </a:ext>
              </a:extLst>
            </p:cNvPr>
            <p:cNvSpPr/>
            <p:nvPr/>
          </p:nvSpPr>
          <p:spPr>
            <a:xfrm>
              <a:off x="5411723" y="311150"/>
              <a:ext cx="1368933" cy="214903"/>
            </a:xfrm>
            <a:custGeom>
              <a:avLst/>
              <a:gdLst>
                <a:gd name="connsiteX0" fmla="*/ 1368933 w 1368933"/>
                <a:gd name="connsiteY0" fmla="*/ 96578 h 214903"/>
                <a:gd name="connsiteX1" fmla="*/ 1324642 w 1368933"/>
                <a:gd name="connsiteY1" fmla="*/ 46532 h 214903"/>
                <a:gd name="connsiteX2" fmla="*/ 1280541 w 1368933"/>
                <a:gd name="connsiteY2" fmla="*/ 84328 h 214903"/>
                <a:gd name="connsiteX3" fmla="*/ 1280541 w 1368933"/>
                <a:gd name="connsiteY3" fmla="*/ 52895 h 214903"/>
                <a:gd name="connsiteX4" fmla="*/ 1276540 w 1368933"/>
                <a:gd name="connsiteY4" fmla="*/ 48906 h 214903"/>
                <a:gd name="connsiteX5" fmla="*/ 1247299 w 1368933"/>
                <a:gd name="connsiteY5" fmla="*/ 48906 h 214903"/>
                <a:gd name="connsiteX6" fmla="*/ 1243298 w 1368933"/>
                <a:gd name="connsiteY6" fmla="*/ 52895 h 214903"/>
                <a:gd name="connsiteX7" fmla="*/ 1243298 w 1368933"/>
                <a:gd name="connsiteY7" fmla="*/ 162768 h 214903"/>
                <a:gd name="connsiteX8" fmla="*/ 1247299 w 1368933"/>
                <a:gd name="connsiteY8" fmla="*/ 166757 h 214903"/>
                <a:gd name="connsiteX9" fmla="*/ 1276540 w 1368933"/>
                <a:gd name="connsiteY9" fmla="*/ 166757 h 214903"/>
                <a:gd name="connsiteX10" fmla="*/ 1280541 w 1368933"/>
                <a:gd name="connsiteY10" fmla="*/ 162768 h 214903"/>
                <a:gd name="connsiteX11" fmla="*/ 1280541 w 1368933"/>
                <a:gd name="connsiteY11" fmla="*/ 103131 h 214903"/>
                <a:gd name="connsiteX12" fmla="*/ 1306449 w 1368933"/>
                <a:gd name="connsiteY12" fmla="*/ 75401 h 214903"/>
                <a:gd name="connsiteX13" fmla="*/ 1331690 w 1368933"/>
                <a:gd name="connsiteY13" fmla="*/ 103131 h 214903"/>
                <a:gd name="connsiteX14" fmla="*/ 1331690 w 1368933"/>
                <a:gd name="connsiteY14" fmla="*/ 162768 h 214903"/>
                <a:gd name="connsiteX15" fmla="*/ 1335691 w 1368933"/>
                <a:gd name="connsiteY15" fmla="*/ 166757 h 214903"/>
                <a:gd name="connsiteX16" fmla="*/ 1364933 w 1368933"/>
                <a:gd name="connsiteY16" fmla="*/ 166757 h 214903"/>
                <a:gd name="connsiteX17" fmla="*/ 1368933 w 1368933"/>
                <a:gd name="connsiteY17" fmla="*/ 162768 h 214903"/>
                <a:gd name="connsiteX18" fmla="*/ 1368933 w 1368933"/>
                <a:gd name="connsiteY18" fmla="*/ 96578 h 214903"/>
                <a:gd name="connsiteX19" fmla="*/ 1160717 w 1368933"/>
                <a:gd name="connsiteY19" fmla="*/ 69039 h 214903"/>
                <a:gd name="connsiteX20" fmla="*/ 1184053 w 1368933"/>
                <a:gd name="connsiteY20" fmla="*/ 96483 h 214903"/>
                <a:gd name="connsiteX21" fmla="*/ 1131951 w 1368933"/>
                <a:gd name="connsiteY21" fmla="*/ 96483 h 214903"/>
                <a:gd name="connsiteX22" fmla="*/ 1160717 w 1368933"/>
                <a:gd name="connsiteY22" fmla="*/ 69039 h 214903"/>
                <a:gd name="connsiteX23" fmla="*/ 1159764 w 1368933"/>
                <a:gd name="connsiteY23" fmla="*/ 169606 h 214903"/>
                <a:gd name="connsiteX24" fmla="*/ 1211866 w 1368933"/>
                <a:gd name="connsiteY24" fmla="*/ 156026 h 214903"/>
                <a:gd name="connsiteX25" fmla="*/ 1213295 w 1368933"/>
                <a:gd name="connsiteY25" fmla="*/ 151088 h 214903"/>
                <a:gd name="connsiteX26" fmla="*/ 1207865 w 1368933"/>
                <a:gd name="connsiteY26" fmla="*/ 137033 h 214903"/>
                <a:gd name="connsiteX27" fmla="*/ 1202722 w 1368933"/>
                <a:gd name="connsiteY27" fmla="*/ 135134 h 214903"/>
                <a:gd name="connsiteX28" fmla="*/ 1168337 w 1368933"/>
                <a:gd name="connsiteY28" fmla="*/ 141971 h 214903"/>
                <a:gd name="connsiteX29" fmla="*/ 1132046 w 1368933"/>
                <a:gd name="connsiteY29" fmla="*/ 115191 h 214903"/>
                <a:gd name="connsiteX30" fmla="*/ 1212628 w 1368933"/>
                <a:gd name="connsiteY30" fmla="*/ 115191 h 214903"/>
                <a:gd name="connsiteX31" fmla="*/ 1216628 w 1368933"/>
                <a:gd name="connsiteY31" fmla="*/ 111203 h 214903"/>
                <a:gd name="connsiteX32" fmla="*/ 1216819 w 1368933"/>
                <a:gd name="connsiteY32" fmla="*/ 103891 h 214903"/>
                <a:gd name="connsiteX33" fmla="*/ 1158621 w 1368933"/>
                <a:gd name="connsiteY33" fmla="*/ 46152 h 214903"/>
                <a:gd name="connsiteX34" fmla="*/ 1095470 w 1368933"/>
                <a:gd name="connsiteY34" fmla="*/ 109588 h 214903"/>
                <a:gd name="connsiteX35" fmla="*/ 1159764 w 1368933"/>
                <a:gd name="connsiteY35" fmla="*/ 169701 h 214903"/>
                <a:gd name="connsiteX36" fmla="*/ 1033081 w 1368933"/>
                <a:gd name="connsiteY36" fmla="*/ 106170 h 214903"/>
                <a:gd name="connsiteX37" fmla="*/ 1002221 w 1368933"/>
                <a:gd name="connsiteY37" fmla="*/ 138552 h 214903"/>
                <a:gd name="connsiteX38" fmla="*/ 971169 w 1368933"/>
                <a:gd name="connsiteY38" fmla="*/ 105885 h 214903"/>
                <a:gd name="connsiteX39" fmla="*/ 1002221 w 1368933"/>
                <a:gd name="connsiteY39" fmla="*/ 72742 h 214903"/>
                <a:gd name="connsiteX40" fmla="*/ 1033081 w 1368933"/>
                <a:gd name="connsiteY40" fmla="*/ 106075 h 214903"/>
                <a:gd name="connsiteX41" fmla="*/ 998410 w 1368933"/>
                <a:gd name="connsiteY41" fmla="*/ 214903 h 214903"/>
                <a:gd name="connsiteX42" fmla="*/ 1069086 w 1368933"/>
                <a:gd name="connsiteY42" fmla="*/ 157830 h 214903"/>
                <a:gd name="connsiteX43" fmla="*/ 1069086 w 1368933"/>
                <a:gd name="connsiteY43" fmla="*/ 52895 h 214903"/>
                <a:gd name="connsiteX44" fmla="*/ 1065086 w 1368933"/>
                <a:gd name="connsiteY44" fmla="*/ 48906 h 214903"/>
                <a:gd name="connsiteX45" fmla="*/ 1035844 w 1368933"/>
                <a:gd name="connsiteY45" fmla="*/ 48906 h 214903"/>
                <a:gd name="connsiteX46" fmla="*/ 1031843 w 1368933"/>
                <a:gd name="connsiteY46" fmla="*/ 52895 h 214903"/>
                <a:gd name="connsiteX47" fmla="*/ 1031843 w 1368933"/>
                <a:gd name="connsiteY47" fmla="*/ 81764 h 214903"/>
                <a:gd name="connsiteX48" fmla="*/ 997648 w 1368933"/>
                <a:gd name="connsiteY48" fmla="*/ 47672 h 214903"/>
                <a:gd name="connsiteX49" fmla="*/ 984885 w 1368933"/>
                <a:gd name="connsiteY49" fmla="*/ 47007 h 214903"/>
                <a:gd name="connsiteX50" fmla="*/ 932783 w 1368933"/>
                <a:gd name="connsiteY50" fmla="*/ 105980 h 214903"/>
                <a:gd name="connsiteX51" fmla="*/ 988885 w 1368933"/>
                <a:gd name="connsiteY51" fmla="*/ 165142 h 214903"/>
                <a:gd name="connsiteX52" fmla="*/ 1031748 w 1368933"/>
                <a:gd name="connsiteY52" fmla="*/ 130575 h 214903"/>
                <a:gd name="connsiteX53" fmla="*/ 1031748 w 1368933"/>
                <a:gd name="connsiteY53" fmla="*/ 150518 h 214903"/>
                <a:gd name="connsiteX54" fmla="*/ 990505 w 1368933"/>
                <a:gd name="connsiteY54" fmla="*/ 187649 h 214903"/>
                <a:gd name="connsiteX55" fmla="*/ 956119 w 1368933"/>
                <a:gd name="connsiteY55" fmla="*/ 181096 h 214903"/>
                <a:gd name="connsiteX56" fmla="*/ 950690 w 1368933"/>
                <a:gd name="connsiteY56" fmla="*/ 183660 h 214903"/>
                <a:gd name="connsiteX57" fmla="*/ 945547 w 1368933"/>
                <a:gd name="connsiteY57" fmla="*/ 198475 h 214903"/>
                <a:gd name="connsiteX58" fmla="*/ 947166 w 1368933"/>
                <a:gd name="connsiteY58" fmla="*/ 203128 h 214903"/>
                <a:gd name="connsiteX59" fmla="*/ 998315 w 1368933"/>
                <a:gd name="connsiteY59" fmla="*/ 214903 h 214903"/>
                <a:gd name="connsiteX60" fmla="*/ 908399 w 1368933"/>
                <a:gd name="connsiteY60" fmla="*/ 96578 h 214903"/>
                <a:gd name="connsiteX61" fmla="*/ 864108 w 1368933"/>
                <a:gd name="connsiteY61" fmla="*/ 46532 h 214903"/>
                <a:gd name="connsiteX62" fmla="*/ 820007 w 1368933"/>
                <a:gd name="connsiteY62" fmla="*/ 84328 h 214903"/>
                <a:gd name="connsiteX63" fmla="*/ 820007 w 1368933"/>
                <a:gd name="connsiteY63" fmla="*/ 52895 h 214903"/>
                <a:gd name="connsiteX64" fmla="*/ 816007 w 1368933"/>
                <a:gd name="connsiteY64" fmla="*/ 48906 h 214903"/>
                <a:gd name="connsiteX65" fmla="*/ 786765 w 1368933"/>
                <a:gd name="connsiteY65" fmla="*/ 48906 h 214903"/>
                <a:gd name="connsiteX66" fmla="*/ 782764 w 1368933"/>
                <a:gd name="connsiteY66" fmla="*/ 52895 h 214903"/>
                <a:gd name="connsiteX67" fmla="*/ 782764 w 1368933"/>
                <a:gd name="connsiteY67" fmla="*/ 162768 h 214903"/>
                <a:gd name="connsiteX68" fmla="*/ 786765 w 1368933"/>
                <a:gd name="connsiteY68" fmla="*/ 166757 h 214903"/>
                <a:gd name="connsiteX69" fmla="*/ 816007 w 1368933"/>
                <a:gd name="connsiteY69" fmla="*/ 166757 h 214903"/>
                <a:gd name="connsiteX70" fmla="*/ 820007 w 1368933"/>
                <a:gd name="connsiteY70" fmla="*/ 162768 h 214903"/>
                <a:gd name="connsiteX71" fmla="*/ 820007 w 1368933"/>
                <a:gd name="connsiteY71" fmla="*/ 103131 h 214903"/>
                <a:gd name="connsiteX72" fmla="*/ 845915 w 1368933"/>
                <a:gd name="connsiteY72" fmla="*/ 75401 h 214903"/>
                <a:gd name="connsiteX73" fmla="*/ 871157 w 1368933"/>
                <a:gd name="connsiteY73" fmla="*/ 103131 h 214903"/>
                <a:gd name="connsiteX74" fmla="*/ 871157 w 1368933"/>
                <a:gd name="connsiteY74" fmla="*/ 162768 h 214903"/>
                <a:gd name="connsiteX75" fmla="*/ 875157 w 1368933"/>
                <a:gd name="connsiteY75" fmla="*/ 166757 h 214903"/>
                <a:gd name="connsiteX76" fmla="*/ 904399 w 1368933"/>
                <a:gd name="connsiteY76" fmla="*/ 166757 h 214903"/>
                <a:gd name="connsiteX77" fmla="*/ 908399 w 1368933"/>
                <a:gd name="connsiteY77" fmla="*/ 162768 h 214903"/>
                <a:gd name="connsiteX78" fmla="*/ 908399 w 1368933"/>
                <a:gd name="connsiteY78" fmla="*/ 96578 h 214903"/>
                <a:gd name="connsiteX79" fmla="*/ 713804 w 1368933"/>
                <a:gd name="connsiteY79" fmla="*/ 166757 h 214903"/>
                <a:gd name="connsiteX80" fmla="*/ 743045 w 1368933"/>
                <a:gd name="connsiteY80" fmla="*/ 166757 h 214903"/>
                <a:gd name="connsiteX81" fmla="*/ 747046 w 1368933"/>
                <a:gd name="connsiteY81" fmla="*/ 162768 h 214903"/>
                <a:gd name="connsiteX82" fmla="*/ 747046 w 1368933"/>
                <a:gd name="connsiteY82" fmla="*/ 52895 h 214903"/>
                <a:gd name="connsiteX83" fmla="*/ 743045 w 1368933"/>
                <a:gd name="connsiteY83" fmla="*/ 48906 h 214903"/>
                <a:gd name="connsiteX84" fmla="*/ 713804 w 1368933"/>
                <a:gd name="connsiteY84" fmla="*/ 48906 h 214903"/>
                <a:gd name="connsiteX85" fmla="*/ 709803 w 1368933"/>
                <a:gd name="connsiteY85" fmla="*/ 52895 h 214903"/>
                <a:gd name="connsiteX86" fmla="*/ 709803 w 1368933"/>
                <a:gd name="connsiteY86" fmla="*/ 162768 h 214903"/>
                <a:gd name="connsiteX87" fmla="*/ 713804 w 1368933"/>
                <a:gd name="connsiteY87" fmla="*/ 166757 h 214903"/>
                <a:gd name="connsiteX88" fmla="*/ 728472 w 1368933"/>
                <a:gd name="connsiteY88" fmla="*/ 34282 h 214903"/>
                <a:gd name="connsiteX89" fmla="*/ 749237 w 1368933"/>
                <a:gd name="connsiteY89" fmla="*/ 17094 h 214903"/>
                <a:gd name="connsiteX90" fmla="*/ 728472 w 1368933"/>
                <a:gd name="connsiteY90" fmla="*/ 0 h 214903"/>
                <a:gd name="connsiteX91" fmla="*/ 707708 w 1368933"/>
                <a:gd name="connsiteY91" fmla="*/ 17094 h 214903"/>
                <a:gd name="connsiteX92" fmla="*/ 728472 w 1368933"/>
                <a:gd name="connsiteY92" fmla="*/ 34282 h 214903"/>
                <a:gd name="connsiteX93" fmla="*/ 676085 w 1368933"/>
                <a:gd name="connsiteY93" fmla="*/ 96578 h 214903"/>
                <a:gd name="connsiteX94" fmla="*/ 631793 w 1368933"/>
                <a:gd name="connsiteY94" fmla="*/ 46532 h 214903"/>
                <a:gd name="connsiteX95" fmla="*/ 587693 w 1368933"/>
                <a:gd name="connsiteY95" fmla="*/ 84328 h 214903"/>
                <a:gd name="connsiteX96" fmla="*/ 587693 w 1368933"/>
                <a:gd name="connsiteY96" fmla="*/ 52895 h 214903"/>
                <a:gd name="connsiteX97" fmla="*/ 583692 w 1368933"/>
                <a:gd name="connsiteY97" fmla="*/ 48906 h 214903"/>
                <a:gd name="connsiteX98" fmla="*/ 554450 w 1368933"/>
                <a:gd name="connsiteY98" fmla="*/ 48906 h 214903"/>
                <a:gd name="connsiteX99" fmla="*/ 550450 w 1368933"/>
                <a:gd name="connsiteY99" fmla="*/ 52895 h 214903"/>
                <a:gd name="connsiteX100" fmla="*/ 550450 w 1368933"/>
                <a:gd name="connsiteY100" fmla="*/ 162768 h 214903"/>
                <a:gd name="connsiteX101" fmla="*/ 554450 w 1368933"/>
                <a:gd name="connsiteY101" fmla="*/ 166757 h 214903"/>
                <a:gd name="connsiteX102" fmla="*/ 583692 w 1368933"/>
                <a:gd name="connsiteY102" fmla="*/ 166757 h 214903"/>
                <a:gd name="connsiteX103" fmla="*/ 587693 w 1368933"/>
                <a:gd name="connsiteY103" fmla="*/ 162768 h 214903"/>
                <a:gd name="connsiteX104" fmla="*/ 587693 w 1368933"/>
                <a:gd name="connsiteY104" fmla="*/ 103131 h 214903"/>
                <a:gd name="connsiteX105" fmla="*/ 613601 w 1368933"/>
                <a:gd name="connsiteY105" fmla="*/ 75401 h 214903"/>
                <a:gd name="connsiteX106" fmla="*/ 638842 w 1368933"/>
                <a:gd name="connsiteY106" fmla="*/ 103131 h 214903"/>
                <a:gd name="connsiteX107" fmla="*/ 638842 w 1368933"/>
                <a:gd name="connsiteY107" fmla="*/ 162768 h 214903"/>
                <a:gd name="connsiteX108" fmla="*/ 642842 w 1368933"/>
                <a:gd name="connsiteY108" fmla="*/ 166757 h 214903"/>
                <a:gd name="connsiteX109" fmla="*/ 672084 w 1368933"/>
                <a:gd name="connsiteY109" fmla="*/ 166757 h 214903"/>
                <a:gd name="connsiteX110" fmla="*/ 676085 w 1368933"/>
                <a:gd name="connsiteY110" fmla="*/ 162768 h 214903"/>
                <a:gd name="connsiteX111" fmla="*/ 676085 w 1368933"/>
                <a:gd name="connsiteY111" fmla="*/ 96578 h 214903"/>
                <a:gd name="connsiteX112" fmla="*/ 467868 w 1368933"/>
                <a:gd name="connsiteY112" fmla="*/ 69039 h 214903"/>
                <a:gd name="connsiteX113" fmla="*/ 491204 w 1368933"/>
                <a:gd name="connsiteY113" fmla="*/ 96483 h 214903"/>
                <a:gd name="connsiteX114" fmla="*/ 439103 w 1368933"/>
                <a:gd name="connsiteY114" fmla="*/ 96483 h 214903"/>
                <a:gd name="connsiteX115" fmla="*/ 467868 w 1368933"/>
                <a:gd name="connsiteY115" fmla="*/ 69039 h 214903"/>
                <a:gd name="connsiteX116" fmla="*/ 466916 w 1368933"/>
                <a:gd name="connsiteY116" fmla="*/ 169606 h 214903"/>
                <a:gd name="connsiteX117" fmla="*/ 519017 w 1368933"/>
                <a:gd name="connsiteY117" fmla="*/ 156026 h 214903"/>
                <a:gd name="connsiteX118" fmla="*/ 520446 w 1368933"/>
                <a:gd name="connsiteY118" fmla="*/ 151088 h 214903"/>
                <a:gd name="connsiteX119" fmla="*/ 515017 w 1368933"/>
                <a:gd name="connsiteY119" fmla="*/ 137033 h 214903"/>
                <a:gd name="connsiteX120" fmla="*/ 509873 w 1368933"/>
                <a:gd name="connsiteY120" fmla="*/ 135134 h 214903"/>
                <a:gd name="connsiteX121" fmla="*/ 475488 w 1368933"/>
                <a:gd name="connsiteY121" fmla="*/ 141971 h 214903"/>
                <a:gd name="connsiteX122" fmla="*/ 439198 w 1368933"/>
                <a:gd name="connsiteY122" fmla="*/ 115191 h 214903"/>
                <a:gd name="connsiteX123" fmla="*/ 519779 w 1368933"/>
                <a:gd name="connsiteY123" fmla="*/ 115191 h 214903"/>
                <a:gd name="connsiteX124" fmla="*/ 523780 w 1368933"/>
                <a:gd name="connsiteY124" fmla="*/ 111203 h 214903"/>
                <a:gd name="connsiteX125" fmla="*/ 523970 w 1368933"/>
                <a:gd name="connsiteY125" fmla="*/ 103891 h 214903"/>
                <a:gd name="connsiteX126" fmla="*/ 465772 w 1368933"/>
                <a:gd name="connsiteY126" fmla="*/ 46152 h 214903"/>
                <a:gd name="connsiteX127" fmla="*/ 402622 w 1368933"/>
                <a:gd name="connsiteY127" fmla="*/ 109588 h 214903"/>
                <a:gd name="connsiteX128" fmla="*/ 466916 w 1368933"/>
                <a:gd name="connsiteY128" fmla="*/ 169701 h 214903"/>
                <a:gd name="connsiteX129" fmla="*/ 365665 w 1368933"/>
                <a:gd name="connsiteY129" fmla="*/ 75876 h 214903"/>
                <a:gd name="connsiteX130" fmla="*/ 383762 w 1368933"/>
                <a:gd name="connsiteY130" fmla="*/ 79200 h 214903"/>
                <a:gd name="connsiteX131" fmla="*/ 389191 w 1368933"/>
                <a:gd name="connsiteY131" fmla="*/ 77301 h 214903"/>
                <a:gd name="connsiteX132" fmla="*/ 394621 w 1368933"/>
                <a:gd name="connsiteY132" fmla="*/ 56599 h 214903"/>
                <a:gd name="connsiteX133" fmla="*/ 392239 w 1368933"/>
                <a:gd name="connsiteY133" fmla="*/ 51186 h 214903"/>
                <a:gd name="connsiteX134" fmla="*/ 372713 w 1368933"/>
                <a:gd name="connsiteY134" fmla="*/ 46532 h 214903"/>
                <a:gd name="connsiteX135" fmla="*/ 336899 w 1368933"/>
                <a:gd name="connsiteY135" fmla="*/ 83853 h 214903"/>
                <a:gd name="connsiteX136" fmla="*/ 336899 w 1368933"/>
                <a:gd name="connsiteY136" fmla="*/ 52895 h 214903"/>
                <a:gd name="connsiteX137" fmla="*/ 332899 w 1368933"/>
                <a:gd name="connsiteY137" fmla="*/ 48906 h 214903"/>
                <a:gd name="connsiteX138" fmla="*/ 303657 w 1368933"/>
                <a:gd name="connsiteY138" fmla="*/ 48906 h 214903"/>
                <a:gd name="connsiteX139" fmla="*/ 299657 w 1368933"/>
                <a:gd name="connsiteY139" fmla="*/ 52895 h 214903"/>
                <a:gd name="connsiteX140" fmla="*/ 299657 w 1368933"/>
                <a:gd name="connsiteY140" fmla="*/ 162768 h 214903"/>
                <a:gd name="connsiteX141" fmla="*/ 303657 w 1368933"/>
                <a:gd name="connsiteY141" fmla="*/ 166757 h 214903"/>
                <a:gd name="connsiteX142" fmla="*/ 332899 w 1368933"/>
                <a:gd name="connsiteY142" fmla="*/ 166757 h 214903"/>
                <a:gd name="connsiteX143" fmla="*/ 336899 w 1368933"/>
                <a:gd name="connsiteY143" fmla="*/ 162768 h 214903"/>
                <a:gd name="connsiteX144" fmla="*/ 336899 w 1368933"/>
                <a:gd name="connsiteY144" fmla="*/ 102181 h 214903"/>
                <a:gd name="connsiteX145" fmla="*/ 365665 w 1368933"/>
                <a:gd name="connsiteY145" fmla="*/ 75876 h 214903"/>
                <a:gd name="connsiteX146" fmla="*/ 173641 w 1368933"/>
                <a:gd name="connsiteY146" fmla="*/ 107594 h 214903"/>
                <a:gd name="connsiteX147" fmla="*/ 204502 w 1368933"/>
                <a:gd name="connsiteY147" fmla="*/ 73502 h 214903"/>
                <a:gd name="connsiteX148" fmla="*/ 235172 w 1368933"/>
                <a:gd name="connsiteY148" fmla="*/ 107594 h 214903"/>
                <a:gd name="connsiteX149" fmla="*/ 204502 w 1368933"/>
                <a:gd name="connsiteY149" fmla="*/ 141876 h 214903"/>
                <a:gd name="connsiteX150" fmla="*/ 173641 w 1368933"/>
                <a:gd name="connsiteY150" fmla="*/ 107594 h 214903"/>
                <a:gd name="connsiteX151" fmla="*/ 135446 w 1368933"/>
                <a:gd name="connsiteY151" fmla="*/ 107594 h 214903"/>
                <a:gd name="connsiteX152" fmla="*/ 204502 w 1368933"/>
                <a:gd name="connsiteY152" fmla="*/ 169606 h 214903"/>
                <a:gd name="connsiteX153" fmla="*/ 273272 w 1368933"/>
                <a:gd name="connsiteY153" fmla="*/ 107594 h 214903"/>
                <a:gd name="connsiteX154" fmla="*/ 204502 w 1368933"/>
                <a:gd name="connsiteY154" fmla="*/ 46058 h 214903"/>
                <a:gd name="connsiteX155" fmla="*/ 135446 w 1368933"/>
                <a:gd name="connsiteY155" fmla="*/ 107594 h 214903"/>
                <a:gd name="connsiteX156" fmla="*/ 110776 w 1368933"/>
                <a:gd name="connsiteY156" fmla="*/ 78915 h 214903"/>
                <a:gd name="connsiteX157" fmla="*/ 38672 w 1368933"/>
                <a:gd name="connsiteY157" fmla="*/ 78915 h 214903"/>
                <a:gd name="connsiteX158" fmla="*/ 38672 w 1368933"/>
                <a:gd name="connsiteY158" fmla="*/ 37796 h 214903"/>
                <a:gd name="connsiteX159" fmla="*/ 114300 w 1368933"/>
                <a:gd name="connsiteY159" fmla="*/ 37796 h 214903"/>
                <a:gd name="connsiteX160" fmla="*/ 118301 w 1368933"/>
                <a:gd name="connsiteY160" fmla="*/ 33807 h 214903"/>
                <a:gd name="connsiteX161" fmla="*/ 118301 w 1368933"/>
                <a:gd name="connsiteY161" fmla="*/ 11965 h 214903"/>
                <a:gd name="connsiteX162" fmla="*/ 114300 w 1368933"/>
                <a:gd name="connsiteY162" fmla="*/ 7977 h 214903"/>
                <a:gd name="connsiteX163" fmla="*/ 4001 w 1368933"/>
                <a:gd name="connsiteY163" fmla="*/ 7977 h 214903"/>
                <a:gd name="connsiteX164" fmla="*/ 0 w 1368933"/>
                <a:gd name="connsiteY164" fmla="*/ 11965 h 214903"/>
                <a:gd name="connsiteX165" fmla="*/ 0 w 1368933"/>
                <a:gd name="connsiteY165" fmla="*/ 162768 h 214903"/>
                <a:gd name="connsiteX166" fmla="*/ 4001 w 1368933"/>
                <a:gd name="connsiteY166" fmla="*/ 166757 h 214903"/>
                <a:gd name="connsiteX167" fmla="*/ 34671 w 1368933"/>
                <a:gd name="connsiteY167" fmla="*/ 166757 h 214903"/>
                <a:gd name="connsiteX168" fmla="*/ 38672 w 1368933"/>
                <a:gd name="connsiteY168" fmla="*/ 162768 h 214903"/>
                <a:gd name="connsiteX169" fmla="*/ 38672 w 1368933"/>
                <a:gd name="connsiteY169" fmla="*/ 108734 h 214903"/>
                <a:gd name="connsiteX170" fmla="*/ 110776 w 1368933"/>
                <a:gd name="connsiteY170" fmla="*/ 108734 h 214903"/>
                <a:gd name="connsiteX171" fmla="*/ 114776 w 1368933"/>
                <a:gd name="connsiteY171" fmla="*/ 104745 h 214903"/>
                <a:gd name="connsiteX172" fmla="*/ 114776 w 1368933"/>
                <a:gd name="connsiteY172" fmla="*/ 82904 h 214903"/>
                <a:gd name="connsiteX173" fmla="*/ 110776 w 1368933"/>
                <a:gd name="connsiteY173" fmla="*/ 78915 h 21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1368933" h="214903">
                  <a:moveTo>
                    <a:pt x="1368933" y="96578"/>
                  </a:moveTo>
                  <a:cubicBezTo>
                    <a:pt x="1368933" y="66000"/>
                    <a:pt x="1351502" y="46532"/>
                    <a:pt x="1324642" y="46532"/>
                  </a:cubicBezTo>
                  <a:cubicBezTo>
                    <a:pt x="1301115" y="46532"/>
                    <a:pt x="1282922" y="64575"/>
                    <a:pt x="1280541" y="84328"/>
                  </a:cubicBezTo>
                  <a:lnTo>
                    <a:pt x="1280541" y="52895"/>
                  </a:lnTo>
                  <a:cubicBezTo>
                    <a:pt x="1280541" y="50331"/>
                    <a:pt x="1279112" y="48906"/>
                    <a:pt x="1276540" y="48906"/>
                  </a:cubicBezTo>
                  <a:lnTo>
                    <a:pt x="1247299" y="48906"/>
                  </a:lnTo>
                  <a:cubicBezTo>
                    <a:pt x="1244727" y="48906"/>
                    <a:pt x="1243298" y="50331"/>
                    <a:pt x="1243298" y="52895"/>
                  </a:cubicBezTo>
                  <a:lnTo>
                    <a:pt x="1243298" y="162768"/>
                  </a:lnTo>
                  <a:cubicBezTo>
                    <a:pt x="1243298" y="165332"/>
                    <a:pt x="1244727" y="166757"/>
                    <a:pt x="1247299" y="166757"/>
                  </a:cubicBezTo>
                  <a:lnTo>
                    <a:pt x="1276540" y="166757"/>
                  </a:lnTo>
                  <a:cubicBezTo>
                    <a:pt x="1279112" y="166757"/>
                    <a:pt x="1280541" y="165332"/>
                    <a:pt x="1280541" y="162768"/>
                  </a:cubicBezTo>
                  <a:lnTo>
                    <a:pt x="1280541" y="103131"/>
                  </a:lnTo>
                  <a:cubicBezTo>
                    <a:pt x="1280541" y="87177"/>
                    <a:pt x="1293019" y="75401"/>
                    <a:pt x="1306449" y="75401"/>
                  </a:cubicBezTo>
                  <a:cubicBezTo>
                    <a:pt x="1321499" y="75401"/>
                    <a:pt x="1331690" y="85942"/>
                    <a:pt x="1331690" y="103131"/>
                  </a:cubicBezTo>
                  <a:lnTo>
                    <a:pt x="1331690" y="162768"/>
                  </a:lnTo>
                  <a:cubicBezTo>
                    <a:pt x="1331690" y="165332"/>
                    <a:pt x="1333119" y="166757"/>
                    <a:pt x="1335691" y="166757"/>
                  </a:cubicBezTo>
                  <a:lnTo>
                    <a:pt x="1364933" y="166757"/>
                  </a:lnTo>
                  <a:cubicBezTo>
                    <a:pt x="1367504" y="166757"/>
                    <a:pt x="1368933" y="165332"/>
                    <a:pt x="1368933" y="162768"/>
                  </a:cubicBezTo>
                  <a:lnTo>
                    <a:pt x="1368933" y="96578"/>
                  </a:lnTo>
                  <a:close/>
                  <a:moveTo>
                    <a:pt x="1160717" y="69039"/>
                  </a:moveTo>
                  <a:cubicBezTo>
                    <a:pt x="1177004" y="69039"/>
                    <a:pt x="1183767" y="81289"/>
                    <a:pt x="1184053" y="96483"/>
                  </a:cubicBezTo>
                  <a:lnTo>
                    <a:pt x="1131951" y="96483"/>
                  </a:lnTo>
                  <a:cubicBezTo>
                    <a:pt x="1134523" y="79580"/>
                    <a:pt x="1146048" y="69039"/>
                    <a:pt x="1160717" y="69039"/>
                  </a:cubicBezTo>
                  <a:moveTo>
                    <a:pt x="1159764" y="169606"/>
                  </a:moveTo>
                  <a:cubicBezTo>
                    <a:pt x="1184053" y="169606"/>
                    <a:pt x="1203389" y="160869"/>
                    <a:pt x="1211866" y="156026"/>
                  </a:cubicBezTo>
                  <a:cubicBezTo>
                    <a:pt x="1213961" y="154886"/>
                    <a:pt x="1213961" y="152987"/>
                    <a:pt x="1213295" y="151088"/>
                  </a:cubicBezTo>
                  <a:lnTo>
                    <a:pt x="1207865" y="137033"/>
                  </a:lnTo>
                  <a:cubicBezTo>
                    <a:pt x="1206913" y="134659"/>
                    <a:pt x="1205294" y="134184"/>
                    <a:pt x="1202722" y="135134"/>
                  </a:cubicBezTo>
                  <a:cubicBezTo>
                    <a:pt x="1197102" y="137508"/>
                    <a:pt x="1182719" y="141971"/>
                    <a:pt x="1168337" y="141971"/>
                  </a:cubicBezTo>
                  <a:cubicBezTo>
                    <a:pt x="1149001" y="141971"/>
                    <a:pt x="1135094" y="132095"/>
                    <a:pt x="1132046" y="115191"/>
                  </a:cubicBezTo>
                  <a:lnTo>
                    <a:pt x="1212628" y="115191"/>
                  </a:lnTo>
                  <a:cubicBezTo>
                    <a:pt x="1215200" y="115191"/>
                    <a:pt x="1216438" y="113767"/>
                    <a:pt x="1216628" y="111203"/>
                  </a:cubicBezTo>
                  <a:cubicBezTo>
                    <a:pt x="1216819" y="108829"/>
                    <a:pt x="1216819" y="106265"/>
                    <a:pt x="1216819" y="103891"/>
                  </a:cubicBezTo>
                  <a:cubicBezTo>
                    <a:pt x="1216819" y="67709"/>
                    <a:pt x="1193959" y="46152"/>
                    <a:pt x="1158621" y="46152"/>
                  </a:cubicBezTo>
                  <a:cubicBezTo>
                    <a:pt x="1123283" y="46152"/>
                    <a:pt x="1095470" y="69134"/>
                    <a:pt x="1095470" y="109588"/>
                  </a:cubicBezTo>
                  <a:cubicBezTo>
                    <a:pt x="1095470" y="150043"/>
                    <a:pt x="1123760" y="169701"/>
                    <a:pt x="1159764" y="169701"/>
                  </a:cubicBezTo>
                  <a:moveTo>
                    <a:pt x="1033081" y="106170"/>
                  </a:moveTo>
                  <a:cubicBezTo>
                    <a:pt x="1033081" y="125637"/>
                    <a:pt x="1019842" y="138552"/>
                    <a:pt x="1002221" y="138552"/>
                  </a:cubicBezTo>
                  <a:cubicBezTo>
                    <a:pt x="984599" y="138552"/>
                    <a:pt x="971169" y="125352"/>
                    <a:pt x="971169" y="105885"/>
                  </a:cubicBezTo>
                  <a:cubicBezTo>
                    <a:pt x="971169" y="86417"/>
                    <a:pt x="984599" y="72742"/>
                    <a:pt x="1002221" y="72742"/>
                  </a:cubicBezTo>
                  <a:cubicBezTo>
                    <a:pt x="1019842" y="72742"/>
                    <a:pt x="1033081" y="86607"/>
                    <a:pt x="1033081" y="106075"/>
                  </a:cubicBezTo>
                  <a:moveTo>
                    <a:pt x="998410" y="214903"/>
                  </a:moveTo>
                  <a:cubicBezTo>
                    <a:pt x="1039654" y="214903"/>
                    <a:pt x="1069086" y="194676"/>
                    <a:pt x="1069086" y="157830"/>
                  </a:cubicBezTo>
                  <a:lnTo>
                    <a:pt x="1069086" y="52895"/>
                  </a:lnTo>
                  <a:cubicBezTo>
                    <a:pt x="1069086" y="50331"/>
                    <a:pt x="1067657" y="48906"/>
                    <a:pt x="1065086" y="48906"/>
                  </a:cubicBezTo>
                  <a:lnTo>
                    <a:pt x="1035844" y="48906"/>
                  </a:lnTo>
                  <a:cubicBezTo>
                    <a:pt x="1033272" y="48906"/>
                    <a:pt x="1031843" y="50331"/>
                    <a:pt x="1031843" y="52895"/>
                  </a:cubicBezTo>
                  <a:lnTo>
                    <a:pt x="1031843" y="81764"/>
                  </a:lnTo>
                  <a:cubicBezTo>
                    <a:pt x="1026414" y="62771"/>
                    <a:pt x="1014698" y="50806"/>
                    <a:pt x="997648" y="47672"/>
                  </a:cubicBezTo>
                  <a:cubicBezTo>
                    <a:pt x="993648" y="46722"/>
                    <a:pt x="989362" y="46722"/>
                    <a:pt x="984885" y="47007"/>
                  </a:cubicBezTo>
                  <a:cubicBezTo>
                    <a:pt x="953834" y="48622"/>
                    <a:pt x="932783" y="73502"/>
                    <a:pt x="932783" y="105980"/>
                  </a:cubicBezTo>
                  <a:cubicBezTo>
                    <a:pt x="932783" y="138457"/>
                    <a:pt x="955643" y="165142"/>
                    <a:pt x="988885" y="165142"/>
                  </a:cubicBezTo>
                  <a:cubicBezTo>
                    <a:pt x="1010602" y="165142"/>
                    <a:pt x="1025652" y="152417"/>
                    <a:pt x="1031748" y="130575"/>
                  </a:cubicBezTo>
                  <a:lnTo>
                    <a:pt x="1031748" y="150518"/>
                  </a:lnTo>
                  <a:cubicBezTo>
                    <a:pt x="1031748" y="177298"/>
                    <a:pt x="1016222" y="187649"/>
                    <a:pt x="990505" y="187649"/>
                  </a:cubicBezTo>
                  <a:cubicBezTo>
                    <a:pt x="976884" y="187649"/>
                    <a:pt x="963644" y="183850"/>
                    <a:pt x="956119" y="181096"/>
                  </a:cubicBezTo>
                  <a:cubicBezTo>
                    <a:pt x="953548" y="180147"/>
                    <a:pt x="951643" y="180621"/>
                    <a:pt x="950690" y="183660"/>
                  </a:cubicBezTo>
                  <a:lnTo>
                    <a:pt x="945547" y="198475"/>
                  </a:lnTo>
                  <a:cubicBezTo>
                    <a:pt x="945071" y="200089"/>
                    <a:pt x="945356" y="201988"/>
                    <a:pt x="947166" y="203128"/>
                  </a:cubicBezTo>
                  <a:cubicBezTo>
                    <a:pt x="959644" y="210440"/>
                    <a:pt x="977075" y="214903"/>
                    <a:pt x="998315" y="214903"/>
                  </a:cubicBezTo>
                  <a:moveTo>
                    <a:pt x="908399" y="96578"/>
                  </a:moveTo>
                  <a:cubicBezTo>
                    <a:pt x="908399" y="66000"/>
                    <a:pt x="890969" y="46532"/>
                    <a:pt x="864108" y="46532"/>
                  </a:cubicBezTo>
                  <a:cubicBezTo>
                    <a:pt x="840581" y="46532"/>
                    <a:pt x="822389" y="64575"/>
                    <a:pt x="820007" y="84328"/>
                  </a:cubicBezTo>
                  <a:lnTo>
                    <a:pt x="820007" y="52895"/>
                  </a:lnTo>
                  <a:cubicBezTo>
                    <a:pt x="820007" y="50331"/>
                    <a:pt x="818579" y="48906"/>
                    <a:pt x="816007" y="48906"/>
                  </a:cubicBezTo>
                  <a:lnTo>
                    <a:pt x="786765" y="48906"/>
                  </a:lnTo>
                  <a:cubicBezTo>
                    <a:pt x="784193" y="48906"/>
                    <a:pt x="782764" y="50331"/>
                    <a:pt x="782764" y="52895"/>
                  </a:cubicBezTo>
                  <a:lnTo>
                    <a:pt x="782764" y="162768"/>
                  </a:lnTo>
                  <a:cubicBezTo>
                    <a:pt x="782764" y="165332"/>
                    <a:pt x="784193" y="166757"/>
                    <a:pt x="786765" y="166757"/>
                  </a:cubicBezTo>
                  <a:lnTo>
                    <a:pt x="816007" y="166757"/>
                  </a:lnTo>
                  <a:cubicBezTo>
                    <a:pt x="818579" y="166757"/>
                    <a:pt x="820007" y="165332"/>
                    <a:pt x="820007" y="162768"/>
                  </a:cubicBezTo>
                  <a:lnTo>
                    <a:pt x="820007" y="103131"/>
                  </a:lnTo>
                  <a:cubicBezTo>
                    <a:pt x="820007" y="87177"/>
                    <a:pt x="832485" y="75401"/>
                    <a:pt x="845915" y="75401"/>
                  </a:cubicBezTo>
                  <a:cubicBezTo>
                    <a:pt x="860965" y="75401"/>
                    <a:pt x="871157" y="85942"/>
                    <a:pt x="871157" y="103131"/>
                  </a:cubicBezTo>
                  <a:lnTo>
                    <a:pt x="871157" y="162768"/>
                  </a:lnTo>
                  <a:cubicBezTo>
                    <a:pt x="871157" y="165332"/>
                    <a:pt x="872585" y="166757"/>
                    <a:pt x="875157" y="166757"/>
                  </a:cubicBezTo>
                  <a:lnTo>
                    <a:pt x="904399" y="166757"/>
                  </a:lnTo>
                  <a:cubicBezTo>
                    <a:pt x="906971" y="166757"/>
                    <a:pt x="908399" y="165332"/>
                    <a:pt x="908399" y="162768"/>
                  </a:cubicBezTo>
                  <a:lnTo>
                    <a:pt x="908399" y="96578"/>
                  </a:lnTo>
                  <a:close/>
                  <a:moveTo>
                    <a:pt x="713804" y="166757"/>
                  </a:moveTo>
                  <a:lnTo>
                    <a:pt x="743045" y="166757"/>
                  </a:lnTo>
                  <a:cubicBezTo>
                    <a:pt x="745617" y="166757"/>
                    <a:pt x="747046" y="165332"/>
                    <a:pt x="747046" y="162768"/>
                  </a:cubicBezTo>
                  <a:lnTo>
                    <a:pt x="747046" y="52895"/>
                  </a:lnTo>
                  <a:cubicBezTo>
                    <a:pt x="747046" y="50331"/>
                    <a:pt x="745617" y="48906"/>
                    <a:pt x="743045" y="48906"/>
                  </a:cubicBezTo>
                  <a:lnTo>
                    <a:pt x="713804" y="48906"/>
                  </a:lnTo>
                  <a:cubicBezTo>
                    <a:pt x="711232" y="48906"/>
                    <a:pt x="709803" y="50331"/>
                    <a:pt x="709803" y="52895"/>
                  </a:cubicBezTo>
                  <a:lnTo>
                    <a:pt x="709803" y="162768"/>
                  </a:lnTo>
                  <a:cubicBezTo>
                    <a:pt x="709803" y="165332"/>
                    <a:pt x="711232" y="166757"/>
                    <a:pt x="713804" y="166757"/>
                  </a:cubicBezTo>
                  <a:moveTo>
                    <a:pt x="728472" y="34282"/>
                  </a:moveTo>
                  <a:cubicBezTo>
                    <a:pt x="739997" y="34282"/>
                    <a:pt x="749237" y="26495"/>
                    <a:pt x="749237" y="17094"/>
                  </a:cubicBezTo>
                  <a:cubicBezTo>
                    <a:pt x="749237" y="7692"/>
                    <a:pt x="739997" y="0"/>
                    <a:pt x="728472" y="0"/>
                  </a:cubicBezTo>
                  <a:cubicBezTo>
                    <a:pt x="716947" y="0"/>
                    <a:pt x="707708" y="7502"/>
                    <a:pt x="707708" y="17094"/>
                  </a:cubicBezTo>
                  <a:cubicBezTo>
                    <a:pt x="707708" y="26685"/>
                    <a:pt x="716852" y="34282"/>
                    <a:pt x="728472" y="34282"/>
                  </a:cubicBezTo>
                  <a:moveTo>
                    <a:pt x="676085" y="96578"/>
                  </a:moveTo>
                  <a:cubicBezTo>
                    <a:pt x="676085" y="66000"/>
                    <a:pt x="658654" y="46532"/>
                    <a:pt x="631793" y="46532"/>
                  </a:cubicBezTo>
                  <a:cubicBezTo>
                    <a:pt x="608267" y="46532"/>
                    <a:pt x="590074" y="64575"/>
                    <a:pt x="587693" y="84328"/>
                  </a:cubicBezTo>
                  <a:lnTo>
                    <a:pt x="587693" y="52895"/>
                  </a:lnTo>
                  <a:cubicBezTo>
                    <a:pt x="587693" y="50331"/>
                    <a:pt x="586264" y="48906"/>
                    <a:pt x="583692" y="48906"/>
                  </a:cubicBezTo>
                  <a:lnTo>
                    <a:pt x="554450" y="48906"/>
                  </a:lnTo>
                  <a:cubicBezTo>
                    <a:pt x="551879" y="48906"/>
                    <a:pt x="550450" y="50331"/>
                    <a:pt x="550450" y="52895"/>
                  </a:cubicBezTo>
                  <a:lnTo>
                    <a:pt x="550450" y="162768"/>
                  </a:lnTo>
                  <a:cubicBezTo>
                    <a:pt x="550450" y="165332"/>
                    <a:pt x="551879" y="166757"/>
                    <a:pt x="554450" y="166757"/>
                  </a:cubicBezTo>
                  <a:lnTo>
                    <a:pt x="583692" y="166757"/>
                  </a:lnTo>
                  <a:cubicBezTo>
                    <a:pt x="586264" y="166757"/>
                    <a:pt x="587693" y="165332"/>
                    <a:pt x="587693" y="162768"/>
                  </a:cubicBezTo>
                  <a:lnTo>
                    <a:pt x="587693" y="103131"/>
                  </a:lnTo>
                  <a:cubicBezTo>
                    <a:pt x="587693" y="87177"/>
                    <a:pt x="600170" y="75401"/>
                    <a:pt x="613601" y="75401"/>
                  </a:cubicBezTo>
                  <a:cubicBezTo>
                    <a:pt x="628650" y="75401"/>
                    <a:pt x="638842" y="85942"/>
                    <a:pt x="638842" y="103131"/>
                  </a:cubicBezTo>
                  <a:lnTo>
                    <a:pt x="638842" y="162768"/>
                  </a:lnTo>
                  <a:cubicBezTo>
                    <a:pt x="638842" y="165332"/>
                    <a:pt x="640271" y="166757"/>
                    <a:pt x="642842" y="166757"/>
                  </a:cubicBezTo>
                  <a:lnTo>
                    <a:pt x="672084" y="166757"/>
                  </a:lnTo>
                  <a:cubicBezTo>
                    <a:pt x="674656" y="166757"/>
                    <a:pt x="676085" y="165332"/>
                    <a:pt x="676085" y="162768"/>
                  </a:cubicBezTo>
                  <a:lnTo>
                    <a:pt x="676085" y="96578"/>
                  </a:lnTo>
                  <a:close/>
                  <a:moveTo>
                    <a:pt x="467868" y="69039"/>
                  </a:moveTo>
                  <a:cubicBezTo>
                    <a:pt x="484156" y="69039"/>
                    <a:pt x="490918" y="81289"/>
                    <a:pt x="491204" y="96483"/>
                  </a:cubicBezTo>
                  <a:lnTo>
                    <a:pt x="439103" y="96483"/>
                  </a:lnTo>
                  <a:cubicBezTo>
                    <a:pt x="441674" y="79580"/>
                    <a:pt x="453199" y="69039"/>
                    <a:pt x="467868" y="69039"/>
                  </a:cubicBezTo>
                  <a:moveTo>
                    <a:pt x="466916" y="169606"/>
                  </a:moveTo>
                  <a:cubicBezTo>
                    <a:pt x="491204" y="169606"/>
                    <a:pt x="510540" y="160869"/>
                    <a:pt x="519017" y="156026"/>
                  </a:cubicBezTo>
                  <a:cubicBezTo>
                    <a:pt x="521113" y="154886"/>
                    <a:pt x="521113" y="152987"/>
                    <a:pt x="520446" y="151088"/>
                  </a:cubicBezTo>
                  <a:lnTo>
                    <a:pt x="515017" y="137033"/>
                  </a:lnTo>
                  <a:cubicBezTo>
                    <a:pt x="514064" y="134659"/>
                    <a:pt x="512445" y="134184"/>
                    <a:pt x="509873" y="135134"/>
                  </a:cubicBezTo>
                  <a:cubicBezTo>
                    <a:pt x="504254" y="137508"/>
                    <a:pt x="489871" y="141971"/>
                    <a:pt x="475488" y="141971"/>
                  </a:cubicBezTo>
                  <a:cubicBezTo>
                    <a:pt x="456152" y="141971"/>
                    <a:pt x="442246" y="132095"/>
                    <a:pt x="439198" y="115191"/>
                  </a:cubicBezTo>
                  <a:lnTo>
                    <a:pt x="519779" y="115191"/>
                  </a:lnTo>
                  <a:cubicBezTo>
                    <a:pt x="522351" y="115191"/>
                    <a:pt x="523589" y="113767"/>
                    <a:pt x="523780" y="111203"/>
                  </a:cubicBezTo>
                  <a:cubicBezTo>
                    <a:pt x="523970" y="108829"/>
                    <a:pt x="523970" y="106265"/>
                    <a:pt x="523970" y="103891"/>
                  </a:cubicBezTo>
                  <a:cubicBezTo>
                    <a:pt x="523970" y="67709"/>
                    <a:pt x="501110" y="46152"/>
                    <a:pt x="465772" y="46152"/>
                  </a:cubicBezTo>
                  <a:cubicBezTo>
                    <a:pt x="430435" y="46152"/>
                    <a:pt x="402622" y="69134"/>
                    <a:pt x="402622" y="109588"/>
                  </a:cubicBezTo>
                  <a:cubicBezTo>
                    <a:pt x="402622" y="150043"/>
                    <a:pt x="430911" y="169701"/>
                    <a:pt x="466916" y="169701"/>
                  </a:cubicBezTo>
                  <a:moveTo>
                    <a:pt x="365665" y="75876"/>
                  </a:moveTo>
                  <a:cubicBezTo>
                    <a:pt x="372713" y="75876"/>
                    <a:pt x="379571" y="77775"/>
                    <a:pt x="383762" y="79200"/>
                  </a:cubicBezTo>
                  <a:cubicBezTo>
                    <a:pt x="386620" y="80150"/>
                    <a:pt x="388430" y="79675"/>
                    <a:pt x="389191" y="77301"/>
                  </a:cubicBezTo>
                  <a:lnTo>
                    <a:pt x="394621" y="56599"/>
                  </a:lnTo>
                  <a:cubicBezTo>
                    <a:pt x="395288" y="54034"/>
                    <a:pt x="394811" y="52610"/>
                    <a:pt x="392239" y="51186"/>
                  </a:cubicBezTo>
                  <a:cubicBezTo>
                    <a:pt x="389191" y="49571"/>
                    <a:pt x="380714" y="46532"/>
                    <a:pt x="372713" y="46532"/>
                  </a:cubicBezTo>
                  <a:cubicBezTo>
                    <a:pt x="351282" y="46532"/>
                    <a:pt x="338518" y="64386"/>
                    <a:pt x="336899" y="83853"/>
                  </a:cubicBezTo>
                  <a:lnTo>
                    <a:pt x="336899" y="52895"/>
                  </a:lnTo>
                  <a:cubicBezTo>
                    <a:pt x="336899" y="50331"/>
                    <a:pt x="335470" y="48906"/>
                    <a:pt x="332899" y="48906"/>
                  </a:cubicBezTo>
                  <a:lnTo>
                    <a:pt x="303657" y="48906"/>
                  </a:lnTo>
                  <a:cubicBezTo>
                    <a:pt x="301085" y="48906"/>
                    <a:pt x="299657" y="50331"/>
                    <a:pt x="299657" y="52895"/>
                  </a:cubicBezTo>
                  <a:lnTo>
                    <a:pt x="299657" y="162768"/>
                  </a:lnTo>
                  <a:cubicBezTo>
                    <a:pt x="299657" y="165332"/>
                    <a:pt x="301085" y="166757"/>
                    <a:pt x="303657" y="166757"/>
                  </a:cubicBezTo>
                  <a:lnTo>
                    <a:pt x="332899" y="166757"/>
                  </a:lnTo>
                  <a:cubicBezTo>
                    <a:pt x="335470" y="166757"/>
                    <a:pt x="336899" y="165332"/>
                    <a:pt x="336899" y="162768"/>
                  </a:cubicBezTo>
                  <a:lnTo>
                    <a:pt x="336899" y="102181"/>
                  </a:lnTo>
                  <a:cubicBezTo>
                    <a:pt x="337376" y="86702"/>
                    <a:pt x="349853" y="75876"/>
                    <a:pt x="365665" y="75876"/>
                  </a:cubicBezTo>
                  <a:moveTo>
                    <a:pt x="173641" y="107594"/>
                  </a:moveTo>
                  <a:cubicBezTo>
                    <a:pt x="173641" y="87367"/>
                    <a:pt x="186880" y="73502"/>
                    <a:pt x="204502" y="73502"/>
                  </a:cubicBezTo>
                  <a:cubicBezTo>
                    <a:pt x="222123" y="73502"/>
                    <a:pt x="235172" y="87367"/>
                    <a:pt x="235172" y="107594"/>
                  </a:cubicBezTo>
                  <a:cubicBezTo>
                    <a:pt x="235172" y="127821"/>
                    <a:pt x="221933" y="141876"/>
                    <a:pt x="204502" y="141876"/>
                  </a:cubicBezTo>
                  <a:cubicBezTo>
                    <a:pt x="187071" y="141876"/>
                    <a:pt x="173641" y="128011"/>
                    <a:pt x="173641" y="107594"/>
                  </a:cubicBezTo>
                  <a:moveTo>
                    <a:pt x="135446" y="107594"/>
                  </a:moveTo>
                  <a:cubicBezTo>
                    <a:pt x="135446" y="143301"/>
                    <a:pt x="163735" y="169606"/>
                    <a:pt x="204502" y="169606"/>
                  </a:cubicBezTo>
                  <a:cubicBezTo>
                    <a:pt x="245269" y="169606"/>
                    <a:pt x="273272" y="143301"/>
                    <a:pt x="273272" y="107594"/>
                  </a:cubicBezTo>
                  <a:cubicBezTo>
                    <a:pt x="273272" y="71888"/>
                    <a:pt x="245269" y="46058"/>
                    <a:pt x="204502" y="46058"/>
                  </a:cubicBezTo>
                  <a:cubicBezTo>
                    <a:pt x="163735" y="46058"/>
                    <a:pt x="135446" y="72078"/>
                    <a:pt x="135446" y="107594"/>
                  </a:cubicBezTo>
                  <a:moveTo>
                    <a:pt x="110776" y="78915"/>
                  </a:moveTo>
                  <a:lnTo>
                    <a:pt x="38672" y="78915"/>
                  </a:lnTo>
                  <a:lnTo>
                    <a:pt x="38672" y="37796"/>
                  </a:lnTo>
                  <a:lnTo>
                    <a:pt x="114300" y="37796"/>
                  </a:lnTo>
                  <a:cubicBezTo>
                    <a:pt x="116872" y="37796"/>
                    <a:pt x="118301" y="36371"/>
                    <a:pt x="118301" y="33807"/>
                  </a:cubicBezTo>
                  <a:lnTo>
                    <a:pt x="118301" y="11965"/>
                  </a:lnTo>
                  <a:cubicBezTo>
                    <a:pt x="118301" y="9401"/>
                    <a:pt x="116872" y="7977"/>
                    <a:pt x="114300" y="7977"/>
                  </a:cubicBezTo>
                  <a:lnTo>
                    <a:pt x="4001" y="7977"/>
                  </a:lnTo>
                  <a:cubicBezTo>
                    <a:pt x="1429" y="7977"/>
                    <a:pt x="0" y="9401"/>
                    <a:pt x="0" y="11965"/>
                  </a:cubicBezTo>
                  <a:lnTo>
                    <a:pt x="0" y="162768"/>
                  </a:lnTo>
                  <a:cubicBezTo>
                    <a:pt x="0" y="165332"/>
                    <a:pt x="1429" y="166757"/>
                    <a:pt x="4001" y="166757"/>
                  </a:cubicBezTo>
                  <a:lnTo>
                    <a:pt x="34671" y="166757"/>
                  </a:lnTo>
                  <a:cubicBezTo>
                    <a:pt x="37243" y="166757"/>
                    <a:pt x="38672" y="165332"/>
                    <a:pt x="38672" y="162768"/>
                  </a:cubicBezTo>
                  <a:lnTo>
                    <a:pt x="38672" y="108734"/>
                  </a:lnTo>
                  <a:lnTo>
                    <a:pt x="110776" y="108734"/>
                  </a:lnTo>
                  <a:cubicBezTo>
                    <a:pt x="113348" y="108734"/>
                    <a:pt x="114776" y="107309"/>
                    <a:pt x="114776" y="104745"/>
                  </a:cubicBezTo>
                  <a:lnTo>
                    <a:pt x="114776" y="82904"/>
                  </a:lnTo>
                  <a:cubicBezTo>
                    <a:pt x="114776" y="80340"/>
                    <a:pt x="113348" y="78915"/>
                    <a:pt x="110776" y="78915"/>
                  </a:cubicBezTo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9868224-263E-DE66-1112-B860E4FA411C}"/>
                </a:ext>
              </a:extLst>
            </p:cNvPr>
            <p:cNvSpPr/>
            <p:nvPr/>
          </p:nvSpPr>
          <p:spPr>
            <a:xfrm>
              <a:off x="5149024" y="643144"/>
              <a:ext cx="1889379" cy="547372"/>
            </a:xfrm>
            <a:custGeom>
              <a:avLst/>
              <a:gdLst>
                <a:gd name="connsiteX0" fmla="*/ 1621822 w 1889379"/>
                <a:gd name="connsiteY0" fmla="*/ 335508 h 547372"/>
                <a:gd name="connsiteX1" fmla="*/ 1518476 w 1889379"/>
                <a:gd name="connsiteY1" fmla="*/ 218607 h 547372"/>
                <a:gd name="connsiteX2" fmla="*/ 1621822 w 1889379"/>
                <a:gd name="connsiteY2" fmla="*/ 100947 h 547372"/>
                <a:gd name="connsiteX3" fmla="*/ 1725168 w 1889379"/>
                <a:gd name="connsiteY3" fmla="*/ 218607 h 547372"/>
                <a:gd name="connsiteX4" fmla="*/ 1621822 w 1889379"/>
                <a:gd name="connsiteY4" fmla="*/ 335508 h 547372"/>
                <a:gd name="connsiteX5" fmla="*/ 1115568 w 1889379"/>
                <a:gd name="connsiteY5" fmla="*/ 335508 h 547372"/>
                <a:gd name="connsiteX6" fmla="*/ 1012222 w 1889379"/>
                <a:gd name="connsiteY6" fmla="*/ 218607 h 547372"/>
                <a:gd name="connsiteX7" fmla="*/ 1115568 w 1889379"/>
                <a:gd name="connsiteY7" fmla="*/ 100947 h 547372"/>
                <a:gd name="connsiteX8" fmla="*/ 1218914 w 1889379"/>
                <a:gd name="connsiteY8" fmla="*/ 218607 h 547372"/>
                <a:gd name="connsiteX9" fmla="*/ 1115568 w 1889379"/>
                <a:gd name="connsiteY9" fmla="*/ 335508 h 547372"/>
                <a:gd name="connsiteX10" fmla="*/ 637699 w 1889379"/>
                <a:gd name="connsiteY10" fmla="*/ 335508 h 547372"/>
                <a:gd name="connsiteX11" fmla="*/ 534353 w 1889379"/>
                <a:gd name="connsiteY11" fmla="*/ 218607 h 547372"/>
                <a:gd name="connsiteX12" fmla="*/ 637699 w 1889379"/>
                <a:gd name="connsiteY12" fmla="*/ 100947 h 547372"/>
                <a:gd name="connsiteX13" fmla="*/ 741045 w 1889379"/>
                <a:gd name="connsiteY13" fmla="*/ 218607 h 547372"/>
                <a:gd name="connsiteX14" fmla="*/ 637699 w 1889379"/>
                <a:gd name="connsiteY14" fmla="*/ 335508 h 547372"/>
                <a:gd name="connsiteX15" fmla="*/ 1621822 w 1889379"/>
                <a:gd name="connsiteY15" fmla="*/ 95 h 547372"/>
                <a:gd name="connsiteX16" fmla="*/ 1368743 w 1889379"/>
                <a:gd name="connsiteY16" fmla="*/ 139692 h 547372"/>
                <a:gd name="connsiteX17" fmla="*/ 1115663 w 1889379"/>
                <a:gd name="connsiteY17" fmla="*/ 95 h 547372"/>
                <a:gd name="connsiteX18" fmla="*/ 876681 w 1889379"/>
                <a:gd name="connsiteY18" fmla="*/ 111203 h 547372"/>
                <a:gd name="connsiteX19" fmla="*/ 637794 w 1889379"/>
                <a:gd name="connsiteY19" fmla="*/ 95 h 547372"/>
                <a:gd name="connsiteX20" fmla="*/ 370237 w 1889379"/>
                <a:gd name="connsiteY20" fmla="*/ 218607 h 547372"/>
                <a:gd name="connsiteX21" fmla="*/ 391287 w 1889379"/>
                <a:gd name="connsiteY21" fmla="*/ 311767 h 547372"/>
                <a:gd name="connsiteX22" fmla="*/ 386048 w 1889379"/>
                <a:gd name="connsiteY22" fmla="*/ 314046 h 547372"/>
                <a:gd name="connsiteX23" fmla="*/ 363284 w 1889379"/>
                <a:gd name="connsiteY23" fmla="*/ 321738 h 547372"/>
                <a:gd name="connsiteX24" fmla="*/ 294989 w 1889379"/>
                <a:gd name="connsiteY24" fmla="*/ 330570 h 547372"/>
                <a:gd name="connsiteX25" fmla="*/ 164306 w 1889379"/>
                <a:gd name="connsiteY25" fmla="*/ 220886 h 547372"/>
                <a:gd name="connsiteX26" fmla="*/ 286131 w 1889379"/>
                <a:gd name="connsiteY26" fmla="*/ 105695 h 547372"/>
                <a:gd name="connsiteX27" fmla="*/ 353282 w 1889379"/>
                <a:gd name="connsiteY27" fmla="*/ 114622 h 547372"/>
                <a:gd name="connsiteX28" fmla="*/ 416909 w 1889379"/>
                <a:gd name="connsiteY28" fmla="*/ 33237 h 547372"/>
                <a:gd name="connsiteX29" fmla="*/ 392621 w 1889379"/>
                <a:gd name="connsiteY29" fmla="*/ 22601 h 547372"/>
                <a:gd name="connsiteX30" fmla="*/ 392621 w 1889379"/>
                <a:gd name="connsiteY30" fmla="*/ 22601 h 547372"/>
                <a:gd name="connsiteX31" fmla="*/ 267557 w 1889379"/>
                <a:gd name="connsiteY31" fmla="*/ 0 h 547372"/>
                <a:gd name="connsiteX32" fmla="*/ 0 w 1889379"/>
                <a:gd name="connsiteY32" fmla="*/ 218512 h 547372"/>
                <a:gd name="connsiteX33" fmla="*/ 267557 w 1889379"/>
                <a:gd name="connsiteY33" fmla="*/ 436170 h 547372"/>
                <a:gd name="connsiteX34" fmla="*/ 390716 w 1889379"/>
                <a:gd name="connsiteY34" fmla="*/ 419646 h 547372"/>
                <a:gd name="connsiteX35" fmla="*/ 463391 w 1889379"/>
                <a:gd name="connsiteY35" fmla="*/ 390492 h 547372"/>
                <a:gd name="connsiteX36" fmla="*/ 637794 w 1889379"/>
                <a:gd name="connsiteY36" fmla="*/ 436170 h 547372"/>
                <a:gd name="connsiteX37" fmla="*/ 876681 w 1889379"/>
                <a:gd name="connsiteY37" fmla="*/ 325347 h 547372"/>
                <a:gd name="connsiteX38" fmla="*/ 1115663 w 1889379"/>
                <a:gd name="connsiteY38" fmla="*/ 436170 h 547372"/>
                <a:gd name="connsiteX39" fmla="*/ 1354360 w 1889379"/>
                <a:gd name="connsiteY39" fmla="*/ 325726 h 547372"/>
                <a:gd name="connsiteX40" fmla="*/ 1354360 w 1889379"/>
                <a:gd name="connsiteY40" fmla="*/ 547372 h 547372"/>
                <a:gd name="connsiteX41" fmla="*/ 1517809 w 1889379"/>
                <a:gd name="connsiteY41" fmla="*/ 547372 h 547372"/>
                <a:gd name="connsiteX42" fmla="*/ 1517809 w 1889379"/>
                <a:gd name="connsiteY42" fmla="*/ 422020 h 547372"/>
                <a:gd name="connsiteX43" fmla="*/ 1621822 w 1889379"/>
                <a:gd name="connsiteY43" fmla="*/ 436170 h 547372"/>
                <a:gd name="connsiteX44" fmla="*/ 1889379 w 1889379"/>
                <a:gd name="connsiteY44" fmla="*/ 218512 h 547372"/>
                <a:gd name="connsiteX45" fmla="*/ 1621822 w 1889379"/>
                <a:gd name="connsiteY45" fmla="*/ 0 h 5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889379" h="547372">
                  <a:moveTo>
                    <a:pt x="1621822" y="335508"/>
                  </a:moveTo>
                  <a:cubicBezTo>
                    <a:pt x="1548575" y="335508"/>
                    <a:pt x="1518476" y="280239"/>
                    <a:pt x="1518476" y="218607"/>
                  </a:cubicBezTo>
                  <a:cubicBezTo>
                    <a:pt x="1518476" y="156975"/>
                    <a:pt x="1548479" y="100947"/>
                    <a:pt x="1621822" y="100947"/>
                  </a:cubicBezTo>
                  <a:cubicBezTo>
                    <a:pt x="1695164" y="100947"/>
                    <a:pt x="1725168" y="156216"/>
                    <a:pt x="1725168" y="218607"/>
                  </a:cubicBezTo>
                  <a:cubicBezTo>
                    <a:pt x="1725168" y="280998"/>
                    <a:pt x="1695164" y="335508"/>
                    <a:pt x="1621822" y="335508"/>
                  </a:cubicBezTo>
                  <a:moveTo>
                    <a:pt x="1115568" y="335508"/>
                  </a:moveTo>
                  <a:cubicBezTo>
                    <a:pt x="1042321" y="335508"/>
                    <a:pt x="1012222" y="280239"/>
                    <a:pt x="1012222" y="218607"/>
                  </a:cubicBezTo>
                  <a:cubicBezTo>
                    <a:pt x="1012222" y="156975"/>
                    <a:pt x="1042226" y="100947"/>
                    <a:pt x="1115568" y="100947"/>
                  </a:cubicBezTo>
                  <a:cubicBezTo>
                    <a:pt x="1188911" y="100947"/>
                    <a:pt x="1218914" y="156216"/>
                    <a:pt x="1218914" y="218607"/>
                  </a:cubicBezTo>
                  <a:cubicBezTo>
                    <a:pt x="1218914" y="280998"/>
                    <a:pt x="1188911" y="335508"/>
                    <a:pt x="1115568" y="335508"/>
                  </a:cubicBezTo>
                  <a:moveTo>
                    <a:pt x="637699" y="335508"/>
                  </a:moveTo>
                  <a:cubicBezTo>
                    <a:pt x="564356" y="335508"/>
                    <a:pt x="534353" y="280239"/>
                    <a:pt x="534353" y="218607"/>
                  </a:cubicBezTo>
                  <a:cubicBezTo>
                    <a:pt x="534353" y="156975"/>
                    <a:pt x="564356" y="100947"/>
                    <a:pt x="637699" y="100947"/>
                  </a:cubicBezTo>
                  <a:cubicBezTo>
                    <a:pt x="711041" y="100947"/>
                    <a:pt x="741045" y="156216"/>
                    <a:pt x="741045" y="218607"/>
                  </a:cubicBezTo>
                  <a:cubicBezTo>
                    <a:pt x="741045" y="280998"/>
                    <a:pt x="711041" y="335508"/>
                    <a:pt x="637699" y="335508"/>
                  </a:cubicBezTo>
                  <a:moveTo>
                    <a:pt x="1621822" y="95"/>
                  </a:moveTo>
                  <a:cubicBezTo>
                    <a:pt x="1501616" y="95"/>
                    <a:pt x="1404271" y="50236"/>
                    <a:pt x="1368743" y="139692"/>
                  </a:cubicBezTo>
                  <a:cubicBezTo>
                    <a:pt x="1333214" y="50236"/>
                    <a:pt x="1235774" y="95"/>
                    <a:pt x="1115663" y="95"/>
                  </a:cubicBezTo>
                  <a:cubicBezTo>
                    <a:pt x="1008888" y="95"/>
                    <a:pt x="920115" y="39695"/>
                    <a:pt x="876681" y="111203"/>
                  </a:cubicBezTo>
                  <a:cubicBezTo>
                    <a:pt x="833247" y="39695"/>
                    <a:pt x="744474" y="95"/>
                    <a:pt x="637794" y="95"/>
                  </a:cubicBezTo>
                  <a:cubicBezTo>
                    <a:pt x="485870" y="95"/>
                    <a:pt x="370237" y="80150"/>
                    <a:pt x="370237" y="218607"/>
                  </a:cubicBezTo>
                  <a:cubicBezTo>
                    <a:pt x="370237" y="253459"/>
                    <a:pt x="377666" y="284607"/>
                    <a:pt x="391287" y="311767"/>
                  </a:cubicBezTo>
                  <a:cubicBezTo>
                    <a:pt x="389573" y="312526"/>
                    <a:pt x="387763" y="313286"/>
                    <a:pt x="386048" y="314046"/>
                  </a:cubicBezTo>
                  <a:cubicBezTo>
                    <a:pt x="379095" y="316800"/>
                    <a:pt x="371570" y="319364"/>
                    <a:pt x="363284" y="321738"/>
                  </a:cubicBezTo>
                  <a:cubicBezTo>
                    <a:pt x="342329" y="327436"/>
                    <a:pt x="318707" y="330570"/>
                    <a:pt x="294989" y="330570"/>
                  </a:cubicBezTo>
                  <a:cubicBezTo>
                    <a:pt x="226124" y="330570"/>
                    <a:pt x="164306" y="287361"/>
                    <a:pt x="164306" y="220886"/>
                  </a:cubicBezTo>
                  <a:cubicBezTo>
                    <a:pt x="164306" y="148809"/>
                    <a:pt x="217265" y="105695"/>
                    <a:pt x="286131" y="105695"/>
                  </a:cubicBezTo>
                  <a:cubicBezTo>
                    <a:pt x="312420" y="105695"/>
                    <a:pt x="332613" y="107214"/>
                    <a:pt x="353282" y="114622"/>
                  </a:cubicBezTo>
                  <a:cubicBezTo>
                    <a:pt x="353282" y="114622"/>
                    <a:pt x="377000" y="62961"/>
                    <a:pt x="416909" y="33237"/>
                  </a:cubicBezTo>
                  <a:cubicBezTo>
                    <a:pt x="409289" y="29629"/>
                    <a:pt x="401288" y="26210"/>
                    <a:pt x="392621" y="22601"/>
                  </a:cubicBezTo>
                  <a:lnTo>
                    <a:pt x="392621" y="22601"/>
                  </a:lnTo>
                  <a:cubicBezTo>
                    <a:pt x="356711" y="7027"/>
                    <a:pt x="314706" y="0"/>
                    <a:pt x="267557" y="0"/>
                  </a:cubicBezTo>
                  <a:cubicBezTo>
                    <a:pt x="115633" y="0"/>
                    <a:pt x="0" y="80055"/>
                    <a:pt x="0" y="218512"/>
                  </a:cubicBezTo>
                  <a:cubicBezTo>
                    <a:pt x="0" y="356970"/>
                    <a:pt x="115633" y="436170"/>
                    <a:pt x="267557" y="436170"/>
                  </a:cubicBezTo>
                  <a:cubicBezTo>
                    <a:pt x="307658" y="436170"/>
                    <a:pt x="352425" y="430377"/>
                    <a:pt x="390716" y="419646"/>
                  </a:cubicBezTo>
                  <a:cubicBezTo>
                    <a:pt x="405098" y="416227"/>
                    <a:pt x="438817" y="404641"/>
                    <a:pt x="463391" y="390492"/>
                  </a:cubicBezTo>
                  <a:cubicBezTo>
                    <a:pt x="509683" y="420311"/>
                    <a:pt x="570071" y="436170"/>
                    <a:pt x="637794" y="436170"/>
                  </a:cubicBezTo>
                  <a:cubicBezTo>
                    <a:pt x="744569" y="436170"/>
                    <a:pt x="833342" y="396570"/>
                    <a:pt x="876681" y="325347"/>
                  </a:cubicBezTo>
                  <a:cubicBezTo>
                    <a:pt x="920115" y="396570"/>
                    <a:pt x="1008888" y="436170"/>
                    <a:pt x="1115663" y="436170"/>
                  </a:cubicBezTo>
                  <a:cubicBezTo>
                    <a:pt x="1222439" y="436170"/>
                    <a:pt x="1310926" y="396759"/>
                    <a:pt x="1354360" y="325726"/>
                  </a:cubicBezTo>
                  <a:lnTo>
                    <a:pt x="1354360" y="547372"/>
                  </a:lnTo>
                  <a:lnTo>
                    <a:pt x="1517809" y="547372"/>
                  </a:lnTo>
                  <a:lnTo>
                    <a:pt x="1517809" y="422020"/>
                  </a:lnTo>
                  <a:cubicBezTo>
                    <a:pt x="1549527" y="431326"/>
                    <a:pt x="1584579" y="436170"/>
                    <a:pt x="1621822" y="436170"/>
                  </a:cubicBezTo>
                  <a:cubicBezTo>
                    <a:pt x="1773746" y="436170"/>
                    <a:pt x="1889379" y="356115"/>
                    <a:pt x="1889379" y="218512"/>
                  </a:cubicBezTo>
                  <a:cubicBezTo>
                    <a:pt x="1889379" y="80909"/>
                    <a:pt x="1773650" y="0"/>
                    <a:pt x="1621822" y="0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CE3CA2DA-5151-25B1-7D5E-2BA412BBA9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4444" y="2002310"/>
            <a:ext cx="9644062" cy="2853379"/>
          </a:xfrm>
        </p:spPr>
        <p:txBody>
          <a:bodyPr anchor="ctr">
            <a:normAutofit/>
          </a:bodyPr>
          <a:lstStyle>
            <a:lvl1pPr algn="ctr">
              <a:defRPr sz="75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præsentationstitel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14051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 underteks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1E1367D-A1E8-AC81-B536-4FA7355146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5000" y="5415829"/>
            <a:ext cx="6907213" cy="3651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undertekst</a:t>
            </a:r>
            <a:endParaRPr lang="en-US" dirty="0"/>
          </a:p>
        </p:txBody>
      </p:sp>
      <p:grpSp>
        <p:nvGrpSpPr>
          <p:cNvPr id="4" name="Graphic 3">
            <a:extLst>
              <a:ext uri="{FF2B5EF4-FFF2-40B4-BE49-F238E27FC236}">
                <a16:creationId xmlns:a16="http://schemas.microsoft.com/office/drawing/2014/main" id="{37A0287F-4367-C1D4-F4D3-E36492AA7359}"/>
              </a:ext>
            </a:extLst>
          </p:cNvPr>
          <p:cNvGrpSpPr/>
          <p:nvPr userDrawn="1"/>
        </p:nvGrpSpPr>
        <p:grpSpPr>
          <a:xfrm>
            <a:off x="5473772" y="311151"/>
            <a:ext cx="1229669" cy="683446"/>
            <a:chOff x="5149024" y="311150"/>
            <a:chExt cx="1889379" cy="105011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E9577CC-499C-E42F-A874-174342D65305}"/>
                </a:ext>
              </a:extLst>
            </p:cNvPr>
            <p:cNvSpPr/>
            <p:nvPr/>
          </p:nvSpPr>
          <p:spPr>
            <a:xfrm>
              <a:off x="5756529" y="1194504"/>
              <a:ext cx="669512" cy="166756"/>
            </a:xfrm>
            <a:custGeom>
              <a:avLst/>
              <a:gdLst>
                <a:gd name="connsiteX0" fmla="*/ 606171 w 669512"/>
                <a:gd name="connsiteY0" fmla="*/ 111108 h 166756"/>
                <a:gd name="connsiteX1" fmla="*/ 632555 w 669512"/>
                <a:gd name="connsiteY1" fmla="*/ 116521 h 166756"/>
                <a:gd name="connsiteX2" fmla="*/ 603313 w 669512"/>
                <a:gd name="connsiteY2" fmla="*/ 143491 h 166756"/>
                <a:gd name="connsiteX3" fmla="*/ 585216 w 669512"/>
                <a:gd name="connsiteY3" fmla="*/ 127727 h 166756"/>
                <a:gd name="connsiteX4" fmla="*/ 606171 w 669512"/>
                <a:gd name="connsiteY4" fmla="*/ 111013 h 166756"/>
                <a:gd name="connsiteX5" fmla="*/ 633222 w 669512"/>
                <a:gd name="connsiteY5" fmla="*/ 160394 h 166756"/>
                <a:gd name="connsiteX6" fmla="*/ 637222 w 669512"/>
                <a:gd name="connsiteY6" fmla="*/ 164383 h 166756"/>
                <a:gd name="connsiteX7" fmla="*/ 665512 w 669512"/>
                <a:gd name="connsiteY7" fmla="*/ 164383 h 166756"/>
                <a:gd name="connsiteX8" fmla="*/ 669512 w 669512"/>
                <a:gd name="connsiteY8" fmla="*/ 160394 h 166756"/>
                <a:gd name="connsiteX9" fmla="*/ 669512 w 669512"/>
                <a:gd name="connsiteY9" fmla="*/ 93729 h 166756"/>
                <a:gd name="connsiteX10" fmla="*/ 612267 w 669512"/>
                <a:gd name="connsiteY10" fmla="*/ 44158 h 166756"/>
                <a:gd name="connsiteX11" fmla="*/ 562356 w 669512"/>
                <a:gd name="connsiteY11" fmla="*/ 54509 h 166756"/>
                <a:gd name="connsiteX12" fmla="*/ 560451 w 669512"/>
                <a:gd name="connsiteY12" fmla="*/ 59637 h 166756"/>
                <a:gd name="connsiteX13" fmla="*/ 565404 w 669512"/>
                <a:gd name="connsiteY13" fmla="*/ 74167 h 166756"/>
                <a:gd name="connsiteX14" fmla="*/ 570547 w 669512"/>
                <a:gd name="connsiteY14" fmla="*/ 76066 h 166756"/>
                <a:gd name="connsiteX15" fmla="*/ 602837 w 669512"/>
                <a:gd name="connsiteY15" fmla="*/ 69704 h 166756"/>
                <a:gd name="connsiteX16" fmla="*/ 632555 w 669512"/>
                <a:gd name="connsiteY16" fmla="*/ 94584 h 166756"/>
                <a:gd name="connsiteX17" fmla="*/ 632555 w 669512"/>
                <a:gd name="connsiteY17" fmla="*/ 98098 h 166756"/>
                <a:gd name="connsiteX18" fmla="*/ 599313 w 669512"/>
                <a:gd name="connsiteY18" fmla="*/ 91735 h 166756"/>
                <a:gd name="connsiteX19" fmla="*/ 551212 w 669512"/>
                <a:gd name="connsiteY19" fmla="*/ 130481 h 166756"/>
                <a:gd name="connsiteX20" fmla="*/ 591026 w 669512"/>
                <a:gd name="connsiteY20" fmla="*/ 166662 h 166756"/>
                <a:gd name="connsiteX21" fmla="*/ 633222 w 669512"/>
                <a:gd name="connsiteY21" fmla="*/ 131620 h 166756"/>
                <a:gd name="connsiteX22" fmla="*/ 633222 w 669512"/>
                <a:gd name="connsiteY22" fmla="*/ 160299 h 166756"/>
                <a:gd name="connsiteX23" fmla="*/ 431768 w 669512"/>
                <a:gd name="connsiteY23" fmla="*/ 105220 h 166756"/>
                <a:gd name="connsiteX24" fmla="*/ 462629 w 669512"/>
                <a:gd name="connsiteY24" fmla="*/ 70463 h 166756"/>
                <a:gd name="connsiteX25" fmla="*/ 493300 w 669512"/>
                <a:gd name="connsiteY25" fmla="*/ 105220 h 166756"/>
                <a:gd name="connsiteX26" fmla="*/ 462629 w 669512"/>
                <a:gd name="connsiteY26" fmla="*/ 140262 h 166756"/>
                <a:gd name="connsiteX27" fmla="*/ 431768 w 669512"/>
                <a:gd name="connsiteY27" fmla="*/ 105220 h 166756"/>
                <a:gd name="connsiteX28" fmla="*/ 428720 w 669512"/>
                <a:gd name="connsiteY28" fmla="*/ 0 h 166756"/>
                <a:gd name="connsiteX29" fmla="*/ 399479 w 669512"/>
                <a:gd name="connsiteY29" fmla="*/ 0 h 166756"/>
                <a:gd name="connsiteX30" fmla="*/ 395478 w 669512"/>
                <a:gd name="connsiteY30" fmla="*/ 3989 h 166756"/>
                <a:gd name="connsiteX31" fmla="*/ 395478 w 669512"/>
                <a:gd name="connsiteY31" fmla="*/ 160394 h 166756"/>
                <a:gd name="connsiteX32" fmla="*/ 399479 w 669512"/>
                <a:gd name="connsiteY32" fmla="*/ 164383 h 166756"/>
                <a:gd name="connsiteX33" fmla="*/ 428720 w 669512"/>
                <a:gd name="connsiteY33" fmla="*/ 164383 h 166756"/>
                <a:gd name="connsiteX34" fmla="*/ 432721 w 669512"/>
                <a:gd name="connsiteY34" fmla="*/ 160394 h 166756"/>
                <a:gd name="connsiteX35" fmla="*/ 432721 w 669512"/>
                <a:gd name="connsiteY35" fmla="*/ 131525 h 166756"/>
                <a:gd name="connsiteX36" fmla="*/ 475583 w 669512"/>
                <a:gd name="connsiteY36" fmla="*/ 166757 h 166756"/>
                <a:gd name="connsiteX37" fmla="*/ 531400 w 669512"/>
                <a:gd name="connsiteY37" fmla="*/ 105220 h 166756"/>
                <a:gd name="connsiteX38" fmla="*/ 475583 w 669512"/>
                <a:gd name="connsiteY38" fmla="*/ 44158 h 166756"/>
                <a:gd name="connsiteX39" fmla="*/ 432721 w 669512"/>
                <a:gd name="connsiteY39" fmla="*/ 79390 h 166756"/>
                <a:gd name="connsiteX40" fmla="*/ 432721 w 669512"/>
                <a:gd name="connsiteY40" fmla="*/ 3989 h 166756"/>
                <a:gd name="connsiteX41" fmla="*/ 428720 w 669512"/>
                <a:gd name="connsiteY41" fmla="*/ 0 h 166756"/>
                <a:gd name="connsiteX42" fmla="*/ 361855 w 669512"/>
                <a:gd name="connsiteY42" fmla="*/ 91355 h 166756"/>
                <a:gd name="connsiteX43" fmla="*/ 318516 w 669512"/>
                <a:gd name="connsiteY43" fmla="*/ 44158 h 166756"/>
                <a:gd name="connsiteX44" fmla="*/ 274415 w 669512"/>
                <a:gd name="connsiteY44" fmla="*/ 82239 h 166756"/>
                <a:gd name="connsiteX45" fmla="*/ 232029 w 669512"/>
                <a:gd name="connsiteY45" fmla="*/ 44158 h 166756"/>
                <a:gd name="connsiteX46" fmla="*/ 189167 w 669512"/>
                <a:gd name="connsiteY46" fmla="*/ 81479 h 166756"/>
                <a:gd name="connsiteX47" fmla="*/ 189167 w 669512"/>
                <a:gd name="connsiteY47" fmla="*/ 50426 h 166756"/>
                <a:gd name="connsiteX48" fmla="*/ 185166 w 669512"/>
                <a:gd name="connsiteY48" fmla="*/ 46437 h 166756"/>
                <a:gd name="connsiteX49" fmla="*/ 155924 w 669512"/>
                <a:gd name="connsiteY49" fmla="*/ 46437 h 166756"/>
                <a:gd name="connsiteX50" fmla="*/ 151924 w 669512"/>
                <a:gd name="connsiteY50" fmla="*/ 50426 h 166756"/>
                <a:gd name="connsiteX51" fmla="*/ 151924 w 669512"/>
                <a:gd name="connsiteY51" fmla="*/ 160394 h 166756"/>
                <a:gd name="connsiteX52" fmla="*/ 155924 w 669512"/>
                <a:gd name="connsiteY52" fmla="*/ 164383 h 166756"/>
                <a:gd name="connsiteX53" fmla="*/ 185166 w 669512"/>
                <a:gd name="connsiteY53" fmla="*/ 164383 h 166756"/>
                <a:gd name="connsiteX54" fmla="*/ 189167 w 669512"/>
                <a:gd name="connsiteY54" fmla="*/ 160394 h 166756"/>
                <a:gd name="connsiteX55" fmla="*/ 189167 w 669512"/>
                <a:gd name="connsiteY55" fmla="*/ 99807 h 166756"/>
                <a:gd name="connsiteX56" fmla="*/ 214122 w 669512"/>
                <a:gd name="connsiteY56" fmla="*/ 73027 h 166756"/>
                <a:gd name="connsiteX57" fmla="*/ 238411 w 669512"/>
                <a:gd name="connsiteY57" fmla="*/ 99807 h 166756"/>
                <a:gd name="connsiteX58" fmla="*/ 238411 w 669512"/>
                <a:gd name="connsiteY58" fmla="*/ 160394 h 166756"/>
                <a:gd name="connsiteX59" fmla="*/ 242411 w 669512"/>
                <a:gd name="connsiteY59" fmla="*/ 164383 h 166756"/>
                <a:gd name="connsiteX60" fmla="*/ 271653 w 669512"/>
                <a:gd name="connsiteY60" fmla="*/ 164383 h 166756"/>
                <a:gd name="connsiteX61" fmla="*/ 275654 w 669512"/>
                <a:gd name="connsiteY61" fmla="*/ 160394 h 166756"/>
                <a:gd name="connsiteX62" fmla="*/ 275654 w 669512"/>
                <a:gd name="connsiteY62" fmla="*/ 99807 h 166756"/>
                <a:gd name="connsiteX63" fmla="*/ 300609 w 669512"/>
                <a:gd name="connsiteY63" fmla="*/ 73027 h 166756"/>
                <a:gd name="connsiteX64" fmla="*/ 324612 w 669512"/>
                <a:gd name="connsiteY64" fmla="*/ 99807 h 166756"/>
                <a:gd name="connsiteX65" fmla="*/ 324612 w 669512"/>
                <a:gd name="connsiteY65" fmla="*/ 160394 h 166756"/>
                <a:gd name="connsiteX66" fmla="*/ 328613 w 669512"/>
                <a:gd name="connsiteY66" fmla="*/ 164383 h 166756"/>
                <a:gd name="connsiteX67" fmla="*/ 357854 w 669512"/>
                <a:gd name="connsiteY67" fmla="*/ 164383 h 166756"/>
                <a:gd name="connsiteX68" fmla="*/ 361855 w 669512"/>
                <a:gd name="connsiteY68" fmla="*/ 160394 h 166756"/>
                <a:gd name="connsiteX69" fmla="*/ 361855 w 669512"/>
                <a:gd name="connsiteY69" fmla="*/ 91355 h 166756"/>
                <a:gd name="connsiteX70" fmla="*/ 54864 w 669512"/>
                <a:gd name="connsiteY70" fmla="*/ 111108 h 166756"/>
                <a:gd name="connsiteX71" fmla="*/ 81248 w 669512"/>
                <a:gd name="connsiteY71" fmla="*/ 116521 h 166756"/>
                <a:gd name="connsiteX72" fmla="*/ 52006 w 669512"/>
                <a:gd name="connsiteY72" fmla="*/ 143491 h 166756"/>
                <a:gd name="connsiteX73" fmla="*/ 33909 w 669512"/>
                <a:gd name="connsiteY73" fmla="*/ 127727 h 166756"/>
                <a:gd name="connsiteX74" fmla="*/ 54864 w 669512"/>
                <a:gd name="connsiteY74" fmla="*/ 111013 h 166756"/>
                <a:gd name="connsiteX75" fmla="*/ 82010 w 669512"/>
                <a:gd name="connsiteY75" fmla="*/ 160394 h 166756"/>
                <a:gd name="connsiteX76" fmla="*/ 86011 w 669512"/>
                <a:gd name="connsiteY76" fmla="*/ 164383 h 166756"/>
                <a:gd name="connsiteX77" fmla="*/ 114300 w 669512"/>
                <a:gd name="connsiteY77" fmla="*/ 164383 h 166756"/>
                <a:gd name="connsiteX78" fmla="*/ 118300 w 669512"/>
                <a:gd name="connsiteY78" fmla="*/ 160394 h 166756"/>
                <a:gd name="connsiteX79" fmla="*/ 118300 w 669512"/>
                <a:gd name="connsiteY79" fmla="*/ 93729 h 166756"/>
                <a:gd name="connsiteX80" fmla="*/ 61055 w 669512"/>
                <a:gd name="connsiteY80" fmla="*/ 44158 h 166756"/>
                <a:gd name="connsiteX81" fmla="*/ 11144 w 669512"/>
                <a:gd name="connsiteY81" fmla="*/ 54509 h 166756"/>
                <a:gd name="connsiteX82" fmla="*/ 9239 w 669512"/>
                <a:gd name="connsiteY82" fmla="*/ 59637 h 166756"/>
                <a:gd name="connsiteX83" fmla="*/ 14192 w 669512"/>
                <a:gd name="connsiteY83" fmla="*/ 74167 h 166756"/>
                <a:gd name="connsiteX84" fmla="*/ 19336 w 669512"/>
                <a:gd name="connsiteY84" fmla="*/ 76066 h 166756"/>
                <a:gd name="connsiteX85" fmla="*/ 51625 w 669512"/>
                <a:gd name="connsiteY85" fmla="*/ 69704 h 166756"/>
                <a:gd name="connsiteX86" fmla="*/ 81344 w 669512"/>
                <a:gd name="connsiteY86" fmla="*/ 94584 h 166756"/>
                <a:gd name="connsiteX87" fmla="*/ 81344 w 669512"/>
                <a:gd name="connsiteY87" fmla="*/ 98098 h 166756"/>
                <a:gd name="connsiteX88" fmla="*/ 48101 w 669512"/>
                <a:gd name="connsiteY88" fmla="*/ 91735 h 166756"/>
                <a:gd name="connsiteX89" fmla="*/ 0 w 669512"/>
                <a:gd name="connsiteY89" fmla="*/ 130481 h 166756"/>
                <a:gd name="connsiteX90" fmla="*/ 39815 w 669512"/>
                <a:gd name="connsiteY90" fmla="*/ 166662 h 166756"/>
                <a:gd name="connsiteX91" fmla="*/ 82010 w 669512"/>
                <a:gd name="connsiteY91" fmla="*/ 131620 h 166756"/>
                <a:gd name="connsiteX92" fmla="*/ 82010 w 669512"/>
                <a:gd name="connsiteY92" fmla="*/ 160299 h 166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69512" h="166756">
                  <a:moveTo>
                    <a:pt x="606171" y="111108"/>
                  </a:moveTo>
                  <a:cubicBezTo>
                    <a:pt x="617030" y="111108"/>
                    <a:pt x="626935" y="114147"/>
                    <a:pt x="632555" y="116521"/>
                  </a:cubicBezTo>
                  <a:cubicBezTo>
                    <a:pt x="629698" y="132000"/>
                    <a:pt x="617030" y="143491"/>
                    <a:pt x="603313" y="143491"/>
                  </a:cubicBezTo>
                  <a:cubicBezTo>
                    <a:pt x="592741" y="143491"/>
                    <a:pt x="585216" y="137888"/>
                    <a:pt x="585216" y="127727"/>
                  </a:cubicBezTo>
                  <a:cubicBezTo>
                    <a:pt x="585216" y="116711"/>
                    <a:pt x="594646" y="111013"/>
                    <a:pt x="606171" y="111013"/>
                  </a:cubicBezTo>
                  <a:moveTo>
                    <a:pt x="633222" y="160394"/>
                  </a:moveTo>
                  <a:cubicBezTo>
                    <a:pt x="633222" y="162958"/>
                    <a:pt x="634651" y="164383"/>
                    <a:pt x="637222" y="164383"/>
                  </a:cubicBezTo>
                  <a:lnTo>
                    <a:pt x="665512" y="164383"/>
                  </a:lnTo>
                  <a:cubicBezTo>
                    <a:pt x="668084" y="164383"/>
                    <a:pt x="669512" y="162958"/>
                    <a:pt x="669512" y="160394"/>
                  </a:cubicBezTo>
                  <a:lnTo>
                    <a:pt x="669512" y="93729"/>
                  </a:lnTo>
                  <a:cubicBezTo>
                    <a:pt x="669512" y="59163"/>
                    <a:pt x="647129" y="44158"/>
                    <a:pt x="612267" y="44158"/>
                  </a:cubicBezTo>
                  <a:cubicBezTo>
                    <a:pt x="592264" y="44158"/>
                    <a:pt x="572453" y="49761"/>
                    <a:pt x="562356" y="54509"/>
                  </a:cubicBezTo>
                  <a:cubicBezTo>
                    <a:pt x="560260" y="55459"/>
                    <a:pt x="559499" y="57073"/>
                    <a:pt x="560451" y="59637"/>
                  </a:cubicBezTo>
                  <a:lnTo>
                    <a:pt x="565404" y="74167"/>
                  </a:lnTo>
                  <a:cubicBezTo>
                    <a:pt x="566357" y="76541"/>
                    <a:pt x="568262" y="77016"/>
                    <a:pt x="570547" y="76066"/>
                  </a:cubicBezTo>
                  <a:cubicBezTo>
                    <a:pt x="578072" y="73027"/>
                    <a:pt x="591788" y="69704"/>
                    <a:pt x="602837" y="69704"/>
                  </a:cubicBezTo>
                  <a:cubicBezTo>
                    <a:pt x="621221" y="69704"/>
                    <a:pt x="632555" y="77206"/>
                    <a:pt x="632555" y="94584"/>
                  </a:cubicBezTo>
                  <a:lnTo>
                    <a:pt x="632555" y="98098"/>
                  </a:lnTo>
                  <a:cubicBezTo>
                    <a:pt x="625030" y="94774"/>
                    <a:pt x="613029" y="91735"/>
                    <a:pt x="599313" y="91735"/>
                  </a:cubicBezTo>
                  <a:cubicBezTo>
                    <a:pt x="573596" y="91735"/>
                    <a:pt x="551212" y="104365"/>
                    <a:pt x="551212" y="130481"/>
                  </a:cubicBezTo>
                  <a:cubicBezTo>
                    <a:pt x="551212" y="152987"/>
                    <a:pt x="568643" y="166662"/>
                    <a:pt x="591026" y="166662"/>
                  </a:cubicBezTo>
                  <a:cubicBezTo>
                    <a:pt x="616744" y="166662"/>
                    <a:pt x="629412" y="148334"/>
                    <a:pt x="633222" y="131620"/>
                  </a:cubicBezTo>
                  <a:lnTo>
                    <a:pt x="633222" y="160299"/>
                  </a:lnTo>
                  <a:close/>
                  <a:moveTo>
                    <a:pt x="431768" y="105220"/>
                  </a:moveTo>
                  <a:cubicBezTo>
                    <a:pt x="431768" y="84993"/>
                    <a:pt x="445008" y="70463"/>
                    <a:pt x="462629" y="70463"/>
                  </a:cubicBezTo>
                  <a:cubicBezTo>
                    <a:pt x="480250" y="70463"/>
                    <a:pt x="493300" y="84993"/>
                    <a:pt x="493300" y="105220"/>
                  </a:cubicBezTo>
                  <a:cubicBezTo>
                    <a:pt x="493300" y="125447"/>
                    <a:pt x="480346" y="140262"/>
                    <a:pt x="462629" y="140262"/>
                  </a:cubicBezTo>
                  <a:cubicBezTo>
                    <a:pt x="444913" y="140262"/>
                    <a:pt x="431768" y="125732"/>
                    <a:pt x="431768" y="105220"/>
                  </a:cubicBezTo>
                  <a:moveTo>
                    <a:pt x="428720" y="0"/>
                  </a:moveTo>
                  <a:lnTo>
                    <a:pt x="399479" y="0"/>
                  </a:lnTo>
                  <a:cubicBezTo>
                    <a:pt x="396907" y="0"/>
                    <a:pt x="395478" y="1424"/>
                    <a:pt x="395478" y="3989"/>
                  </a:cubicBezTo>
                  <a:lnTo>
                    <a:pt x="395478" y="160394"/>
                  </a:lnTo>
                  <a:cubicBezTo>
                    <a:pt x="395478" y="162958"/>
                    <a:pt x="396907" y="164383"/>
                    <a:pt x="399479" y="164383"/>
                  </a:cubicBezTo>
                  <a:lnTo>
                    <a:pt x="428720" y="164383"/>
                  </a:lnTo>
                  <a:cubicBezTo>
                    <a:pt x="431292" y="164383"/>
                    <a:pt x="432721" y="162958"/>
                    <a:pt x="432721" y="160394"/>
                  </a:cubicBezTo>
                  <a:lnTo>
                    <a:pt x="432721" y="131525"/>
                  </a:lnTo>
                  <a:cubicBezTo>
                    <a:pt x="439103" y="153842"/>
                    <a:pt x="453961" y="166757"/>
                    <a:pt x="475583" y="166757"/>
                  </a:cubicBezTo>
                  <a:cubicBezTo>
                    <a:pt x="508540" y="166757"/>
                    <a:pt x="531400" y="139977"/>
                    <a:pt x="531400" y="105220"/>
                  </a:cubicBezTo>
                  <a:cubicBezTo>
                    <a:pt x="531400" y="70463"/>
                    <a:pt x="508540" y="44158"/>
                    <a:pt x="475583" y="44158"/>
                  </a:cubicBezTo>
                  <a:cubicBezTo>
                    <a:pt x="453961" y="44158"/>
                    <a:pt x="439103" y="57548"/>
                    <a:pt x="432721" y="79390"/>
                  </a:cubicBezTo>
                  <a:lnTo>
                    <a:pt x="432721" y="3989"/>
                  </a:lnTo>
                  <a:cubicBezTo>
                    <a:pt x="432721" y="1424"/>
                    <a:pt x="431292" y="0"/>
                    <a:pt x="428720" y="0"/>
                  </a:cubicBezTo>
                  <a:moveTo>
                    <a:pt x="361855" y="91355"/>
                  </a:moveTo>
                  <a:cubicBezTo>
                    <a:pt x="361855" y="63911"/>
                    <a:pt x="343948" y="44158"/>
                    <a:pt x="318516" y="44158"/>
                  </a:cubicBezTo>
                  <a:cubicBezTo>
                    <a:pt x="295180" y="44158"/>
                    <a:pt x="276606" y="62486"/>
                    <a:pt x="274415" y="82239"/>
                  </a:cubicBezTo>
                  <a:cubicBezTo>
                    <a:pt x="271844" y="60587"/>
                    <a:pt x="254889" y="44158"/>
                    <a:pt x="232029" y="44158"/>
                  </a:cubicBezTo>
                  <a:cubicBezTo>
                    <a:pt x="209169" y="44158"/>
                    <a:pt x="191262" y="62012"/>
                    <a:pt x="189167" y="81479"/>
                  </a:cubicBezTo>
                  <a:lnTo>
                    <a:pt x="189167" y="50426"/>
                  </a:lnTo>
                  <a:cubicBezTo>
                    <a:pt x="189167" y="47862"/>
                    <a:pt x="187738" y="46437"/>
                    <a:pt x="185166" y="46437"/>
                  </a:cubicBezTo>
                  <a:lnTo>
                    <a:pt x="155924" y="46437"/>
                  </a:lnTo>
                  <a:cubicBezTo>
                    <a:pt x="153352" y="46437"/>
                    <a:pt x="151924" y="47862"/>
                    <a:pt x="151924" y="50426"/>
                  </a:cubicBezTo>
                  <a:lnTo>
                    <a:pt x="151924" y="160394"/>
                  </a:lnTo>
                  <a:cubicBezTo>
                    <a:pt x="151924" y="162958"/>
                    <a:pt x="153352" y="164383"/>
                    <a:pt x="155924" y="164383"/>
                  </a:cubicBezTo>
                  <a:lnTo>
                    <a:pt x="185166" y="164383"/>
                  </a:lnTo>
                  <a:cubicBezTo>
                    <a:pt x="187738" y="164383"/>
                    <a:pt x="189167" y="162958"/>
                    <a:pt x="189167" y="160394"/>
                  </a:cubicBezTo>
                  <a:lnTo>
                    <a:pt x="189167" y="99807"/>
                  </a:lnTo>
                  <a:cubicBezTo>
                    <a:pt x="189167" y="84328"/>
                    <a:pt x="200977" y="73027"/>
                    <a:pt x="214122" y="73027"/>
                  </a:cubicBezTo>
                  <a:cubicBezTo>
                    <a:pt x="228219" y="73027"/>
                    <a:pt x="238411" y="83568"/>
                    <a:pt x="238411" y="99807"/>
                  </a:cubicBezTo>
                  <a:lnTo>
                    <a:pt x="238411" y="160394"/>
                  </a:lnTo>
                  <a:cubicBezTo>
                    <a:pt x="238411" y="162958"/>
                    <a:pt x="239840" y="164383"/>
                    <a:pt x="242411" y="164383"/>
                  </a:cubicBezTo>
                  <a:lnTo>
                    <a:pt x="271653" y="164383"/>
                  </a:lnTo>
                  <a:cubicBezTo>
                    <a:pt x="274225" y="164383"/>
                    <a:pt x="275654" y="162958"/>
                    <a:pt x="275654" y="160394"/>
                  </a:cubicBezTo>
                  <a:lnTo>
                    <a:pt x="275654" y="99807"/>
                  </a:lnTo>
                  <a:cubicBezTo>
                    <a:pt x="275654" y="84328"/>
                    <a:pt x="286988" y="73027"/>
                    <a:pt x="300609" y="73027"/>
                  </a:cubicBezTo>
                  <a:cubicBezTo>
                    <a:pt x="314230" y="73027"/>
                    <a:pt x="324612" y="83568"/>
                    <a:pt x="324612" y="99807"/>
                  </a:cubicBezTo>
                  <a:lnTo>
                    <a:pt x="324612" y="160394"/>
                  </a:lnTo>
                  <a:cubicBezTo>
                    <a:pt x="324612" y="162958"/>
                    <a:pt x="326041" y="164383"/>
                    <a:pt x="328613" y="164383"/>
                  </a:cubicBezTo>
                  <a:lnTo>
                    <a:pt x="357854" y="164383"/>
                  </a:lnTo>
                  <a:cubicBezTo>
                    <a:pt x="360426" y="164383"/>
                    <a:pt x="361855" y="162958"/>
                    <a:pt x="361855" y="160394"/>
                  </a:cubicBezTo>
                  <a:lnTo>
                    <a:pt x="361855" y="91355"/>
                  </a:lnTo>
                  <a:close/>
                  <a:moveTo>
                    <a:pt x="54864" y="111108"/>
                  </a:moveTo>
                  <a:cubicBezTo>
                    <a:pt x="65723" y="111108"/>
                    <a:pt x="75629" y="114147"/>
                    <a:pt x="81248" y="116521"/>
                  </a:cubicBezTo>
                  <a:cubicBezTo>
                    <a:pt x="78391" y="132000"/>
                    <a:pt x="65723" y="143491"/>
                    <a:pt x="52006" y="143491"/>
                  </a:cubicBezTo>
                  <a:cubicBezTo>
                    <a:pt x="41434" y="143491"/>
                    <a:pt x="33909" y="137888"/>
                    <a:pt x="33909" y="127727"/>
                  </a:cubicBezTo>
                  <a:cubicBezTo>
                    <a:pt x="33909" y="116711"/>
                    <a:pt x="43339" y="111013"/>
                    <a:pt x="54864" y="111013"/>
                  </a:cubicBezTo>
                  <a:moveTo>
                    <a:pt x="82010" y="160394"/>
                  </a:moveTo>
                  <a:cubicBezTo>
                    <a:pt x="82010" y="162958"/>
                    <a:pt x="83439" y="164383"/>
                    <a:pt x="86011" y="164383"/>
                  </a:cubicBezTo>
                  <a:lnTo>
                    <a:pt x="114300" y="164383"/>
                  </a:lnTo>
                  <a:cubicBezTo>
                    <a:pt x="116872" y="164383"/>
                    <a:pt x="118300" y="162958"/>
                    <a:pt x="118300" y="160394"/>
                  </a:cubicBezTo>
                  <a:lnTo>
                    <a:pt x="118300" y="93729"/>
                  </a:lnTo>
                  <a:cubicBezTo>
                    <a:pt x="118300" y="59163"/>
                    <a:pt x="95917" y="44158"/>
                    <a:pt x="61055" y="44158"/>
                  </a:cubicBezTo>
                  <a:cubicBezTo>
                    <a:pt x="41053" y="44158"/>
                    <a:pt x="21241" y="49761"/>
                    <a:pt x="11144" y="54509"/>
                  </a:cubicBezTo>
                  <a:cubicBezTo>
                    <a:pt x="9049" y="55459"/>
                    <a:pt x="8287" y="57073"/>
                    <a:pt x="9239" y="59637"/>
                  </a:cubicBezTo>
                  <a:lnTo>
                    <a:pt x="14192" y="74167"/>
                  </a:lnTo>
                  <a:cubicBezTo>
                    <a:pt x="15145" y="76541"/>
                    <a:pt x="17050" y="77016"/>
                    <a:pt x="19336" y="76066"/>
                  </a:cubicBezTo>
                  <a:cubicBezTo>
                    <a:pt x="26860" y="73027"/>
                    <a:pt x="40577" y="69704"/>
                    <a:pt x="51625" y="69704"/>
                  </a:cubicBezTo>
                  <a:cubicBezTo>
                    <a:pt x="70009" y="69704"/>
                    <a:pt x="81344" y="77206"/>
                    <a:pt x="81344" y="94584"/>
                  </a:cubicBezTo>
                  <a:lnTo>
                    <a:pt x="81344" y="98098"/>
                  </a:lnTo>
                  <a:cubicBezTo>
                    <a:pt x="73819" y="94774"/>
                    <a:pt x="61817" y="91735"/>
                    <a:pt x="48101" y="91735"/>
                  </a:cubicBezTo>
                  <a:cubicBezTo>
                    <a:pt x="22384" y="91735"/>
                    <a:pt x="0" y="104365"/>
                    <a:pt x="0" y="130481"/>
                  </a:cubicBezTo>
                  <a:cubicBezTo>
                    <a:pt x="0" y="152987"/>
                    <a:pt x="17431" y="166662"/>
                    <a:pt x="39815" y="166662"/>
                  </a:cubicBezTo>
                  <a:cubicBezTo>
                    <a:pt x="65532" y="166662"/>
                    <a:pt x="78200" y="148334"/>
                    <a:pt x="82010" y="131620"/>
                  </a:cubicBezTo>
                  <a:lnTo>
                    <a:pt x="82010" y="160299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BD32AB6-503F-01FA-09A7-0AA6DBBC147E}"/>
                </a:ext>
              </a:extLst>
            </p:cNvPr>
            <p:cNvSpPr/>
            <p:nvPr/>
          </p:nvSpPr>
          <p:spPr>
            <a:xfrm>
              <a:off x="5411723" y="311150"/>
              <a:ext cx="1368933" cy="214903"/>
            </a:xfrm>
            <a:custGeom>
              <a:avLst/>
              <a:gdLst>
                <a:gd name="connsiteX0" fmla="*/ 1368933 w 1368933"/>
                <a:gd name="connsiteY0" fmla="*/ 96578 h 214903"/>
                <a:gd name="connsiteX1" fmla="*/ 1324642 w 1368933"/>
                <a:gd name="connsiteY1" fmla="*/ 46532 h 214903"/>
                <a:gd name="connsiteX2" fmla="*/ 1280541 w 1368933"/>
                <a:gd name="connsiteY2" fmla="*/ 84328 h 214903"/>
                <a:gd name="connsiteX3" fmla="*/ 1280541 w 1368933"/>
                <a:gd name="connsiteY3" fmla="*/ 52895 h 214903"/>
                <a:gd name="connsiteX4" fmla="*/ 1276540 w 1368933"/>
                <a:gd name="connsiteY4" fmla="*/ 48906 h 214903"/>
                <a:gd name="connsiteX5" fmla="*/ 1247299 w 1368933"/>
                <a:gd name="connsiteY5" fmla="*/ 48906 h 214903"/>
                <a:gd name="connsiteX6" fmla="*/ 1243298 w 1368933"/>
                <a:gd name="connsiteY6" fmla="*/ 52895 h 214903"/>
                <a:gd name="connsiteX7" fmla="*/ 1243298 w 1368933"/>
                <a:gd name="connsiteY7" fmla="*/ 162768 h 214903"/>
                <a:gd name="connsiteX8" fmla="*/ 1247299 w 1368933"/>
                <a:gd name="connsiteY8" fmla="*/ 166757 h 214903"/>
                <a:gd name="connsiteX9" fmla="*/ 1276540 w 1368933"/>
                <a:gd name="connsiteY9" fmla="*/ 166757 h 214903"/>
                <a:gd name="connsiteX10" fmla="*/ 1280541 w 1368933"/>
                <a:gd name="connsiteY10" fmla="*/ 162768 h 214903"/>
                <a:gd name="connsiteX11" fmla="*/ 1280541 w 1368933"/>
                <a:gd name="connsiteY11" fmla="*/ 103131 h 214903"/>
                <a:gd name="connsiteX12" fmla="*/ 1306449 w 1368933"/>
                <a:gd name="connsiteY12" fmla="*/ 75401 h 214903"/>
                <a:gd name="connsiteX13" fmla="*/ 1331690 w 1368933"/>
                <a:gd name="connsiteY13" fmla="*/ 103131 h 214903"/>
                <a:gd name="connsiteX14" fmla="*/ 1331690 w 1368933"/>
                <a:gd name="connsiteY14" fmla="*/ 162768 h 214903"/>
                <a:gd name="connsiteX15" fmla="*/ 1335691 w 1368933"/>
                <a:gd name="connsiteY15" fmla="*/ 166757 h 214903"/>
                <a:gd name="connsiteX16" fmla="*/ 1364933 w 1368933"/>
                <a:gd name="connsiteY16" fmla="*/ 166757 h 214903"/>
                <a:gd name="connsiteX17" fmla="*/ 1368933 w 1368933"/>
                <a:gd name="connsiteY17" fmla="*/ 162768 h 214903"/>
                <a:gd name="connsiteX18" fmla="*/ 1368933 w 1368933"/>
                <a:gd name="connsiteY18" fmla="*/ 96578 h 214903"/>
                <a:gd name="connsiteX19" fmla="*/ 1160717 w 1368933"/>
                <a:gd name="connsiteY19" fmla="*/ 69039 h 214903"/>
                <a:gd name="connsiteX20" fmla="*/ 1184053 w 1368933"/>
                <a:gd name="connsiteY20" fmla="*/ 96483 h 214903"/>
                <a:gd name="connsiteX21" fmla="*/ 1131951 w 1368933"/>
                <a:gd name="connsiteY21" fmla="*/ 96483 h 214903"/>
                <a:gd name="connsiteX22" fmla="*/ 1160717 w 1368933"/>
                <a:gd name="connsiteY22" fmla="*/ 69039 h 214903"/>
                <a:gd name="connsiteX23" fmla="*/ 1159764 w 1368933"/>
                <a:gd name="connsiteY23" fmla="*/ 169606 h 214903"/>
                <a:gd name="connsiteX24" fmla="*/ 1211866 w 1368933"/>
                <a:gd name="connsiteY24" fmla="*/ 156026 h 214903"/>
                <a:gd name="connsiteX25" fmla="*/ 1213295 w 1368933"/>
                <a:gd name="connsiteY25" fmla="*/ 151088 h 214903"/>
                <a:gd name="connsiteX26" fmla="*/ 1207865 w 1368933"/>
                <a:gd name="connsiteY26" fmla="*/ 137033 h 214903"/>
                <a:gd name="connsiteX27" fmla="*/ 1202722 w 1368933"/>
                <a:gd name="connsiteY27" fmla="*/ 135134 h 214903"/>
                <a:gd name="connsiteX28" fmla="*/ 1168337 w 1368933"/>
                <a:gd name="connsiteY28" fmla="*/ 141971 h 214903"/>
                <a:gd name="connsiteX29" fmla="*/ 1132046 w 1368933"/>
                <a:gd name="connsiteY29" fmla="*/ 115191 h 214903"/>
                <a:gd name="connsiteX30" fmla="*/ 1212628 w 1368933"/>
                <a:gd name="connsiteY30" fmla="*/ 115191 h 214903"/>
                <a:gd name="connsiteX31" fmla="*/ 1216628 w 1368933"/>
                <a:gd name="connsiteY31" fmla="*/ 111203 h 214903"/>
                <a:gd name="connsiteX32" fmla="*/ 1216819 w 1368933"/>
                <a:gd name="connsiteY32" fmla="*/ 103891 h 214903"/>
                <a:gd name="connsiteX33" fmla="*/ 1158621 w 1368933"/>
                <a:gd name="connsiteY33" fmla="*/ 46152 h 214903"/>
                <a:gd name="connsiteX34" fmla="*/ 1095470 w 1368933"/>
                <a:gd name="connsiteY34" fmla="*/ 109588 h 214903"/>
                <a:gd name="connsiteX35" fmla="*/ 1159764 w 1368933"/>
                <a:gd name="connsiteY35" fmla="*/ 169701 h 214903"/>
                <a:gd name="connsiteX36" fmla="*/ 1033081 w 1368933"/>
                <a:gd name="connsiteY36" fmla="*/ 106170 h 214903"/>
                <a:gd name="connsiteX37" fmla="*/ 1002221 w 1368933"/>
                <a:gd name="connsiteY37" fmla="*/ 138552 h 214903"/>
                <a:gd name="connsiteX38" fmla="*/ 971169 w 1368933"/>
                <a:gd name="connsiteY38" fmla="*/ 105885 h 214903"/>
                <a:gd name="connsiteX39" fmla="*/ 1002221 w 1368933"/>
                <a:gd name="connsiteY39" fmla="*/ 72742 h 214903"/>
                <a:gd name="connsiteX40" fmla="*/ 1033081 w 1368933"/>
                <a:gd name="connsiteY40" fmla="*/ 106075 h 214903"/>
                <a:gd name="connsiteX41" fmla="*/ 998410 w 1368933"/>
                <a:gd name="connsiteY41" fmla="*/ 214903 h 214903"/>
                <a:gd name="connsiteX42" fmla="*/ 1069086 w 1368933"/>
                <a:gd name="connsiteY42" fmla="*/ 157830 h 214903"/>
                <a:gd name="connsiteX43" fmla="*/ 1069086 w 1368933"/>
                <a:gd name="connsiteY43" fmla="*/ 52895 h 214903"/>
                <a:gd name="connsiteX44" fmla="*/ 1065086 w 1368933"/>
                <a:gd name="connsiteY44" fmla="*/ 48906 h 214903"/>
                <a:gd name="connsiteX45" fmla="*/ 1035844 w 1368933"/>
                <a:gd name="connsiteY45" fmla="*/ 48906 h 214903"/>
                <a:gd name="connsiteX46" fmla="*/ 1031843 w 1368933"/>
                <a:gd name="connsiteY46" fmla="*/ 52895 h 214903"/>
                <a:gd name="connsiteX47" fmla="*/ 1031843 w 1368933"/>
                <a:gd name="connsiteY47" fmla="*/ 81764 h 214903"/>
                <a:gd name="connsiteX48" fmla="*/ 997648 w 1368933"/>
                <a:gd name="connsiteY48" fmla="*/ 47672 h 214903"/>
                <a:gd name="connsiteX49" fmla="*/ 984885 w 1368933"/>
                <a:gd name="connsiteY49" fmla="*/ 47007 h 214903"/>
                <a:gd name="connsiteX50" fmla="*/ 932783 w 1368933"/>
                <a:gd name="connsiteY50" fmla="*/ 105980 h 214903"/>
                <a:gd name="connsiteX51" fmla="*/ 988885 w 1368933"/>
                <a:gd name="connsiteY51" fmla="*/ 165142 h 214903"/>
                <a:gd name="connsiteX52" fmla="*/ 1031748 w 1368933"/>
                <a:gd name="connsiteY52" fmla="*/ 130575 h 214903"/>
                <a:gd name="connsiteX53" fmla="*/ 1031748 w 1368933"/>
                <a:gd name="connsiteY53" fmla="*/ 150518 h 214903"/>
                <a:gd name="connsiteX54" fmla="*/ 990505 w 1368933"/>
                <a:gd name="connsiteY54" fmla="*/ 187649 h 214903"/>
                <a:gd name="connsiteX55" fmla="*/ 956119 w 1368933"/>
                <a:gd name="connsiteY55" fmla="*/ 181096 h 214903"/>
                <a:gd name="connsiteX56" fmla="*/ 950690 w 1368933"/>
                <a:gd name="connsiteY56" fmla="*/ 183660 h 214903"/>
                <a:gd name="connsiteX57" fmla="*/ 945547 w 1368933"/>
                <a:gd name="connsiteY57" fmla="*/ 198475 h 214903"/>
                <a:gd name="connsiteX58" fmla="*/ 947166 w 1368933"/>
                <a:gd name="connsiteY58" fmla="*/ 203128 h 214903"/>
                <a:gd name="connsiteX59" fmla="*/ 998315 w 1368933"/>
                <a:gd name="connsiteY59" fmla="*/ 214903 h 214903"/>
                <a:gd name="connsiteX60" fmla="*/ 908399 w 1368933"/>
                <a:gd name="connsiteY60" fmla="*/ 96578 h 214903"/>
                <a:gd name="connsiteX61" fmla="*/ 864108 w 1368933"/>
                <a:gd name="connsiteY61" fmla="*/ 46532 h 214903"/>
                <a:gd name="connsiteX62" fmla="*/ 820007 w 1368933"/>
                <a:gd name="connsiteY62" fmla="*/ 84328 h 214903"/>
                <a:gd name="connsiteX63" fmla="*/ 820007 w 1368933"/>
                <a:gd name="connsiteY63" fmla="*/ 52895 h 214903"/>
                <a:gd name="connsiteX64" fmla="*/ 816007 w 1368933"/>
                <a:gd name="connsiteY64" fmla="*/ 48906 h 214903"/>
                <a:gd name="connsiteX65" fmla="*/ 786765 w 1368933"/>
                <a:gd name="connsiteY65" fmla="*/ 48906 h 214903"/>
                <a:gd name="connsiteX66" fmla="*/ 782764 w 1368933"/>
                <a:gd name="connsiteY66" fmla="*/ 52895 h 214903"/>
                <a:gd name="connsiteX67" fmla="*/ 782764 w 1368933"/>
                <a:gd name="connsiteY67" fmla="*/ 162768 h 214903"/>
                <a:gd name="connsiteX68" fmla="*/ 786765 w 1368933"/>
                <a:gd name="connsiteY68" fmla="*/ 166757 h 214903"/>
                <a:gd name="connsiteX69" fmla="*/ 816007 w 1368933"/>
                <a:gd name="connsiteY69" fmla="*/ 166757 h 214903"/>
                <a:gd name="connsiteX70" fmla="*/ 820007 w 1368933"/>
                <a:gd name="connsiteY70" fmla="*/ 162768 h 214903"/>
                <a:gd name="connsiteX71" fmla="*/ 820007 w 1368933"/>
                <a:gd name="connsiteY71" fmla="*/ 103131 h 214903"/>
                <a:gd name="connsiteX72" fmla="*/ 845915 w 1368933"/>
                <a:gd name="connsiteY72" fmla="*/ 75401 h 214903"/>
                <a:gd name="connsiteX73" fmla="*/ 871157 w 1368933"/>
                <a:gd name="connsiteY73" fmla="*/ 103131 h 214903"/>
                <a:gd name="connsiteX74" fmla="*/ 871157 w 1368933"/>
                <a:gd name="connsiteY74" fmla="*/ 162768 h 214903"/>
                <a:gd name="connsiteX75" fmla="*/ 875157 w 1368933"/>
                <a:gd name="connsiteY75" fmla="*/ 166757 h 214903"/>
                <a:gd name="connsiteX76" fmla="*/ 904399 w 1368933"/>
                <a:gd name="connsiteY76" fmla="*/ 166757 h 214903"/>
                <a:gd name="connsiteX77" fmla="*/ 908399 w 1368933"/>
                <a:gd name="connsiteY77" fmla="*/ 162768 h 214903"/>
                <a:gd name="connsiteX78" fmla="*/ 908399 w 1368933"/>
                <a:gd name="connsiteY78" fmla="*/ 96578 h 214903"/>
                <a:gd name="connsiteX79" fmla="*/ 713804 w 1368933"/>
                <a:gd name="connsiteY79" fmla="*/ 166757 h 214903"/>
                <a:gd name="connsiteX80" fmla="*/ 743045 w 1368933"/>
                <a:gd name="connsiteY80" fmla="*/ 166757 h 214903"/>
                <a:gd name="connsiteX81" fmla="*/ 747046 w 1368933"/>
                <a:gd name="connsiteY81" fmla="*/ 162768 h 214903"/>
                <a:gd name="connsiteX82" fmla="*/ 747046 w 1368933"/>
                <a:gd name="connsiteY82" fmla="*/ 52895 h 214903"/>
                <a:gd name="connsiteX83" fmla="*/ 743045 w 1368933"/>
                <a:gd name="connsiteY83" fmla="*/ 48906 h 214903"/>
                <a:gd name="connsiteX84" fmla="*/ 713804 w 1368933"/>
                <a:gd name="connsiteY84" fmla="*/ 48906 h 214903"/>
                <a:gd name="connsiteX85" fmla="*/ 709803 w 1368933"/>
                <a:gd name="connsiteY85" fmla="*/ 52895 h 214903"/>
                <a:gd name="connsiteX86" fmla="*/ 709803 w 1368933"/>
                <a:gd name="connsiteY86" fmla="*/ 162768 h 214903"/>
                <a:gd name="connsiteX87" fmla="*/ 713804 w 1368933"/>
                <a:gd name="connsiteY87" fmla="*/ 166757 h 214903"/>
                <a:gd name="connsiteX88" fmla="*/ 728472 w 1368933"/>
                <a:gd name="connsiteY88" fmla="*/ 34282 h 214903"/>
                <a:gd name="connsiteX89" fmla="*/ 749237 w 1368933"/>
                <a:gd name="connsiteY89" fmla="*/ 17094 h 214903"/>
                <a:gd name="connsiteX90" fmla="*/ 728472 w 1368933"/>
                <a:gd name="connsiteY90" fmla="*/ 0 h 214903"/>
                <a:gd name="connsiteX91" fmla="*/ 707708 w 1368933"/>
                <a:gd name="connsiteY91" fmla="*/ 17094 h 214903"/>
                <a:gd name="connsiteX92" fmla="*/ 728472 w 1368933"/>
                <a:gd name="connsiteY92" fmla="*/ 34282 h 214903"/>
                <a:gd name="connsiteX93" fmla="*/ 676085 w 1368933"/>
                <a:gd name="connsiteY93" fmla="*/ 96578 h 214903"/>
                <a:gd name="connsiteX94" fmla="*/ 631793 w 1368933"/>
                <a:gd name="connsiteY94" fmla="*/ 46532 h 214903"/>
                <a:gd name="connsiteX95" fmla="*/ 587693 w 1368933"/>
                <a:gd name="connsiteY95" fmla="*/ 84328 h 214903"/>
                <a:gd name="connsiteX96" fmla="*/ 587693 w 1368933"/>
                <a:gd name="connsiteY96" fmla="*/ 52895 h 214903"/>
                <a:gd name="connsiteX97" fmla="*/ 583692 w 1368933"/>
                <a:gd name="connsiteY97" fmla="*/ 48906 h 214903"/>
                <a:gd name="connsiteX98" fmla="*/ 554450 w 1368933"/>
                <a:gd name="connsiteY98" fmla="*/ 48906 h 214903"/>
                <a:gd name="connsiteX99" fmla="*/ 550450 w 1368933"/>
                <a:gd name="connsiteY99" fmla="*/ 52895 h 214903"/>
                <a:gd name="connsiteX100" fmla="*/ 550450 w 1368933"/>
                <a:gd name="connsiteY100" fmla="*/ 162768 h 214903"/>
                <a:gd name="connsiteX101" fmla="*/ 554450 w 1368933"/>
                <a:gd name="connsiteY101" fmla="*/ 166757 h 214903"/>
                <a:gd name="connsiteX102" fmla="*/ 583692 w 1368933"/>
                <a:gd name="connsiteY102" fmla="*/ 166757 h 214903"/>
                <a:gd name="connsiteX103" fmla="*/ 587693 w 1368933"/>
                <a:gd name="connsiteY103" fmla="*/ 162768 h 214903"/>
                <a:gd name="connsiteX104" fmla="*/ 587693 w 1368933"/>
                <a:gd name="connsiteY104" fmla="*/ 103131 h 214903"/>
                <a:gd name="connsiteX105" fmla="*/ 613601 w 1368933"/>
                <a:gd name="connsiteY105" fmla="*/ 75401 h 214903"/>
                <a:gd name="connsiteX106" fmla="*/ 638842 w 1368933"/>
                <a:gd name="connsiteY106" fmla="*/ 103131 h 214903"/>
                <a:gd name="connsiteX107" fmla="*/ 638842 w 1368933"/>
                <a:gd name="connsiteY107" fmla="*/ 162768 h 214903"/>
                <a:gd name="connsiteX108" fmla="*/ 642842 w 1368933"/>
                <a:gd name="connsiteY108" fmla="*/ 166757 h 214903"/>
                <a:gd name="connsiteX109" fmla="*/ 672084 w 1368933"/>
                <a:gd name="connsiteY109" fmla="*/ 166757 h 214903"/>
                <a:gd name="connsiteX110" fmla="*/ 676085 w 1368933"/>
                <a:gd name="connsiteY110" fmla="*/ 162768 h 214903"/>
                <a:gd name="connsiteX111" fmla="*/ 676085 w 1368933"/>
                <a:gd name="connsiteY111" fmla="*/ 96578 h 214903"/>
                <a:gd name="connsiteX112" fmla="*/ 467868 w 1368933"/>
                <a:gd name="connsiteY112" fmla="*/ 69039 h 214903"/>
                <a:gd name="connsiteX113" fmla="*/ 491204 w 1368933"/>
                <a:gd name="connsiteY113" fmla="*/ 96483 h 214903"/>
                <a:gd name="connsiteX114" fmla="*/ 439103 w 1368933"/>
                <a:gd name="connsiteY114" fmla="*/ 96483 h 214903"/>
                <a:gd name="connsiteX115" fmla="*/ 467868 w 1368933"/>
                <a:gd name="connsiteY115" fmla="*/ 69039 h 214903"/>
                <a:gd name="connsiteX116" fmla="*/ 466916 w 1368933"/>
                <a:gd name="connsiteY116" fmla="*/ 169606 h 214903"/>
                <a:gd name="connsiteX117" fmla="*/ 519017 w 1368933"/>
                <a:gd name="connsiteY117" fmla="*/ 156026 h 214903"/>
                <a:gd name="connsiteX118" fmla="*/ 520446 w 1368933"/>
                <a:gd name="connsiteY118" fmla="*/ 151088 h 214903"/>
                <a:gd name="connsiteX119" fmla="*/ 515017 w 1368933"/>
                <a:gd name="connsiteY119" fmla="*/ 137033 h 214903"/>
                <a:gd name="connsiteX120" fmla="*/ 509873 w 1368933"/>
                <a:gd name="connsiteY120" fmla="*/ 135134 h 214903"/>
                <a:gd name="connsiteX121" fmla="*/ 475488 w 1368933"/>
                <a:gd name="connsiteY121" fmla="*/ 141971 h 214903"/>
                <a:gd name="connsiteX122" fmla="*/ 439198 w 1368933"/>
                <a:gd name="connsiteY122" fmla="*/ 115191 h 214903"/>
                <a:gd name="connsiteX123" fmla="*/ 519779 w 1368933"/>
                <a:gd name="connsiteY123" fmla="*/ 115191 h 214903"/>
                <a:gd name="connsiteX124" fmla="*/ 523780 w 1368933"/>
                <a:gd name="connsiteY124" fmla="*/ 111203 h 214903"/>
                <a:gd name="connsiteX125" fmla="*/ 523970 w 1368933"/>
                <a:gd name="connsiteY125" fmla="*/ 103891 h 214903"/>
                <a:gd name="connsiteX126" fmla="*/ 465772 w 1368933"/>
                <a:gd name="connsiteY126" fmla="*/ 46152 h 214903"/>
                <a:gd name="connsiteX127" fmla="*/ 402622 w 1368933"/>
                <a:gd name="connsiteY127" fmla="*/ 109588 h 214903"/>
                <a:gd name="connsiteX128" fmla="*/ 466916 w 1368933"/>
                <a:gd name="connsiteY128" fmla="*/ 169701 h 214903"/>
                <a:gd name="connsiteX129" fmla="*/ 365665 w 1368933"/>
                <a:gd name="connsiteY129" fmla="*/ 75876 h 214903"/>
                <a:gd name="connsiteX130" fmla="*/ 383762 w 1368933"/>
                <a:gd name="connsiteY130" fmla="*/ 79200 h 214903"/>
                <a:gd name="connsiteX131" fmla="*/ 389191 w 1368933"/>
                <a:gd name="connsiteY131" fmla="*/ 77301 h 214903"/>
                <a:gd name="connsiteX132" fmla="*/ 394621 w 1368933"/>
                <a:gd name="connsiteY132" fmla="*/ 56599 h 214903"/>
                <a:gd name="connsiteX133" fmla="*/ 392239 w 1368933"/>
                <a:gd name="connsiteY133" fmla="*/ 51186 h 214903"/>
                <a:gd name="connsiteX134" fmla="*/ 372713 w 1368933"/>
                <a:gd name="connsiteY134" fmla="*/ 46532 h 214903"/>
                <a:gd name="connsiteX135" fmla="*/ 336899 w 1368933"/>
                <a:gd name="connsiteY135" fmla="*/ 83853 h 214903"/>
                <a:gd name="connsiteX136" fmla="*/ 336899 w 1368933"/>
                <a:gd name="connsiteY136" fmla="*/ 52895 h 214903"/>
                <a:gd name="connsiteX137" fmla="*/ 332899 w 1368933"/>
                <a:gd name="connsiteY137" fmla="*/ 48906 h 214903"/>
                <a:gd name="connsiteX138" fmla="*/ 303657 w 1368933"/>
                <a:gd name="connsiteY138" fmla="*/ 48906 h 214903"/>
                <a:gd name="connsiteX139" fmla="*/ 299657 w 1368933"/>
                <a:gd name="connsiteY139" fmla="*/ 52895 h 214903"/>
                <a:gd name="connsiteX140" fmla="*/ 299657 w 1368933"/>
                <a:gd name="connsiteY140" fmla="*/ 162768 h 214903"/>
                <a:gd name="connsiteX141" fmla="*/ 303657 w 1368933"/>
                <a:gd name="connsiteY141" fmla="*/ 166757 h 214903"/>
                <a:gd name="connsiteX142" fmla="*/ 332899 w 1368933"/>
                <a:gd name="connsiteY142" fmla="*/ 166757 h 214903"/>
                <a:gd name="connsiteX143" fmla="*/ 336899 w 1368933"/>
                <a:gd name="connsiteY143" fmla="*/ 162768 h 214903"/>
                <a:gd name="connsiteX144" fmla="*/ 336899 w 1368933"/>
                <a:gd name="connsiteY144" fmla="*/ 102181 h 214903"/>
                <a:gd name="connsiteX145" fmla="*/ 365665 w 1368933"/>
                <a:gd name="connsiteY145" fmla="*/ 75876 h 214903"/>
                <a:gd name="connsiteX146" fmla="*/ 173641 w 1368933"/>
                <a:gd name="connsiteY146" fmla="*/ 107594 h 214903"/>
                <a:gd name="connsiteX147" fmla="*/ 204502 w 1368933"/>
                <a:gd name="connsiteY147" fmla="*/ 73502 h 214903"/>
                <a:gd name="connsiteX148" fmla="*/ 235172 w 1368933"/>
                <a:gd name="connsiteY148" fmla="*/ 107594 h 214903"/>
                <a:gd name="connsiteX149" fmla="*/ 204502 w 1368933"/>
                <a:gd name="connsiteY149" fmla="*/ 141876 h 214903"/>
                <a:gd name="connsiteX150" fmla="*/ 173641 w 1368933"/>
                <a:gd name="connsiteY150" fmla="*/ 107594 h 214903"/>
                <a:gd name="connsiteX151" fmla="*/ 135446 w 1368933"/>
                <a:gd name="connsiteY151" fmla="*/ 107594 h 214903"/>
                <a:gd name="connsiteX152" fmla="*/ 204502 w 1368933"/>
                <a:gd name="connsiteY152" fmla="*/ 169606 h 214903"/>
                <a:gd name="connsiteX153" fmla="*/ 273272 w 1368933"/>
                <a:gd name="connsiteY153" fmla="*/ 107594 h 214903"/>
                <a:gd name="connsiteX154" fmla="*/ 204502 w 1368933"/>
                <a:gd name="connsiteY154" fmla="*/ 46058 h 214903"/>
                <a:gd name="connsiteX155" fmla="*/ 135446 w 1368933"/>
                <a:gd name="connsiteY155" fmla="*/ 107594 h 214903"/>
                <a:gd name="connsiteX156" fmla="*/ 110776 w 1368933"/>
                <a:gd name="connsiteY156" fmla="*/ 78915 h 214903"/>
                <a:gd name="connsiteX157" fmla="*/ 38672 w 1368933"/>
                <a:gd name="connsiteY157" fmla="*/ 78915 h 214903"/>
                <a:gd name="connsiteX158" fmla="*/ 38672 w 1368933"/>
                <a:gd name="connsiteY158" fmla="*/ 37796 h 214903"/>
                <a:gd name="connsiteX159" fmla="*/ 114300 w 1368933"/>
                <a:gd name="connsiteY159" fmla="*/ 37796 h 214903"/>
                <a:gd name="connsiteX160" fmla="*/ 118301 w 1368933"/>
                <a:gd name="connsiteY160" fmla="*/ 33807 h 214903"/>
                <a:gd name="connsiteX161" fmla="*/ 118301 w 1368933"/>
                <a:gd name="connsiteY161" fmla="*/ 11965 h 214903"/>
                <a:gd name="connsiteX162" fmla="*/ 114300 w 1368933"/>
                <a:gd name="connsiteY162" fmla="*/ 7977 h 214903"/>
                <a:gd name="connsiteX163" fmla="*/ 4001 w 1368933"/>
                <a:gd name="connsiteY163" fmla="*/ 7977 h 214903"/>
                <a:gd name="connsiteX164" fmla="*/ 0 w 1368933"/>
                <a:gd name="connsiteY164" fmla="*/ 11965 h 214903"/>
                <a:gd name="connsiteX165" fmla="*/ 0 w 1368933"/>
                <a:gd name="connsiteY165" fmla="*/ 162768 h 214903"/>
                <a:gd name="connsiteX166" fmla="*/ 4001 w 1368933"/>
                <a:gd name="connsiteY166" fmla="*/ 166757 h 214903"/>
                <a:gd name="connsiteX167" fmla="*/ 34671 w 1368933"/>
                <a:gd name="connsiteY167" fmla="*/ 166757 h 214903"/>
                <a:gd name="connsiteX168" fmla="*/ 38672 w 1368933"/>
                <a:gd name="connsiteY168" fmla="*/ 162768 h 214903"/>
                <a:gd name="connsiteX169" fmla="*/ 38672 w 1368933"/>
                <a:gd name="connsiteY169" fmla="*/ 108734 h 214903"/>
                <a:gd name="connsiteX170" fmla="*/ 110776 w 1368933"/>
                <a:gd name="connsiteY170" fmla="*/ 108734 h 214903"/>
                <a:gd name="connsiteX171" fmla="*/ 114776 w 1368933"/>
                <a:gd name="connsiteY171" fmla="*/ 104745 h 214903"/>
                <a:gd name="connsiteX172" fmla="*/ 114776 w 1368933"/>
                <a:gd name="connsiteY172" fmla="*/ 82904 h 214903"/>
                <a:gd name="connsiteX173" fmla="*/ 110776 w 1368933"/>
                <a:gd name="connsiteY173" fmla="*/ 78915 h 21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1368933" h="214903">
                  <a:moveTo>
                    <a:pt x="1368933" y="96578"/>
                  </a:moveTo>
                  <a:cubicBezTo>
                    <a:pt x="1368933" y="66000"/>
                    <a:pt x="1351502" y="46532"/>
                    <a:pt x="1324642" y="46532"/>
                  </a:cubicBezTo>
                  <a:cubicBezTo>
                    <a:pt x="1301115" y="46532"/>
                    <a:pt x="1282922" y="64575"/>
                    <a:pt x="1280541" y="84328"/>
                  </a:cubicBezTo>
                  <a:lnTo>
                    <a:pt x="1280541" y="52895"/>
                  </a:lnTo>
                  <a:cubicBezTo>
                    <a:pt x="1280541" y="50331"/>
                    <a:pt x="1279112" y="48906"/>
                    <a:pt x="1276540" y="48906"/>
                  </a:cubicBezTo>
                  <a:lnTo>
                    <a:pt x="1247299" y="48906"/>
                  </a:lnTo>
                  <a:cubicBezTo>
                    <a:pt x="1244727" y="48906"/>
                    <a:pt x="1243298" y="50331"/>
                    <a:pt x="1243298" y="52895"/>
                  </a:cubicBezTo>
                  <a:lnTo>
                    <a:pt x="1243298" y="162768"/>
                  </a:lnTo>
                  <a:cubicBezTo>
                    <a:pt x="1243298" y="165332"/>
                    <a:pt x="1244727" y="166757"/>
                    <a:pt x="1247299" y="166757"/>
                  </a:cubicBezTo>
                  <a:lnTo>
                    <a:pt x="1276540" y="166757"/>
                  </a:lnTo>
                  <a:cubicBezTo>
                    <a:pt x="1279112" y="166757"/>
                    <a:pt x="1280541" y="165332"/>
                    <a:pt x="1280541" y="162768"/>
                  </a:cubicBezTo>
                  <a:lnTo>
                    <a:pt x="1280541" y="103131"/>
                  </a:lnTo>
                  <a:cubicBezTo>
                    <a:pt x="1280541" y="87177"/>
                    <a:pt x="1293019" y="75401"/>
                    <a:pt x="1306449" y="75401"/>
                  </a:cubicBezTo>
                  <a:cubicBezTo>
                    <a:pt x="1321499" y="75401"/>
                    <a:pt x="1331690" y="85942"/>
                    <a:pt x="1331690" y="103131"/>
                  </a:cubicBezTo>
                  <a:lnTo>
                    <a:pt x="1331690" y="162768"/>
                  </a:lnTo>
                  <a:cubicBezTo>
                    <a:pt x="1331690" y="165332"/>
                    <a:pt x="1333119" y="166757"/>
                    <a:pt x="1335691" y="166757"/>
                  </a:cubicBezTo>
                  <a:lnTo>
                    <a:pt x="1364933" y="166757"/>
                  </a:lnTo>
                  <a:cubicBezTo>
                    <a:pt x="1367504" y="166757"/>
                    <a:pt x="1368933" y="165332"/>
                    <a:pt x="1368933" y="162768"/>
                  </a:cubicBezTo>
                  <a:lnTo>
                    <a:pt x="1368933" y="96578"/>
                  </a:lnTo>
                  <a:close/>
                  <a:moveTo>
                    <a:pt x="1160717" y="69039"/>
                  </a:moveTo>
                  <a:cubicBezTo>
                    <a:pt x="1177004" y="69039"/>
                    <a:pt x="1183767" y="81289"/>
                    <a:pt x="1184053" y="96483"/>
                  </a:cubicBezTo>
                  <a:lnTo>
                    <a:pt x="1131951" y="96483"/>
                  </a:lnTo>
                  <a:cubicBezTo>
                    <a:pt x="1134523" y="79580"/>
                    <a:pt x="1146048" y="69039"/>
                    <a:pt x="1160717" y="69039"/>
                  </a:cubicBezTo>
                  <a:moveTo>
                    <a:pt x="1159764" y="169606"/>
                  </a:moveTo>
                  <a:cubicBezTo>
                    <a:pt x="1184053" y="169606"/>
                    <a:pt x="1203389" y="160869"/>
                    <a:pt x="1211866" y="156026"/>
                  </a:cubicBezTo>
                  <a:cubicBezTo>
                    <a:pt x="1213961" y="154886"/>
                    <a:pt x="1213961" y="152987"/>
                    <a:pt x="1213295" y="151088"/>
                  </a:cubicBezTo>
                  <a:lnTo>
                    <a:pt x="1207865" y="137033"/>
                  </a:lnTo>
                  <a:cubicBezTo>
                    <a:pt x="1206913" y="134659"/>
                    <a:pt x="1205294" y="134184"/>
                    <a:pt x="1202722" y="135134"/>
                  </a:cubicBezTo>
                  <a:cubicBezTo>
                    <a:pt x="1197102" y="137508"/>
                    <a:pt x="1182719" y="141971"/>
                    <a:pt x="1168337" y="141971"/>
                  </a:cubicBezTo>
                  <a:cubicBezTo>
                    <a:pt x="1149001" y="141971"/>
                    <a:pt x="1135094" y="132095"/>
                    <a:pt x="1132046" y="115191"/>
                  </a:cubicBezTo>
                  <a:lnTo>
                    <a:pt x="1212628" y="115191"/>
                  </a:lnTo>
                  <a:cubicBezTo>
                    <a:pt x="1215200" y="115191"/>
                    <a:pt x="1216438" y="113767"/>
                    <a:pt x="1216628" y="111203"/>
                  </a:cubicBezTo>
                  <a:cubicBezTo>
                    <a:pt x="1216819" y="108829"/>
                    <a:pt x="1216819" y="106265"/>
                    <a:pt x="1216819" y="103891"/>
                  </a:cubicBezTo>
                  <a:cubicBezTo>
                    <a:pt x="1216819" y="67709"/>
                    <a:pt x="1193959" y="46152"/>
                    <a:pt x="1158621" y="46152"/>
                  </a:cubicBezTo>
                  <a:cubicBezTo>
                    <a:pt x="1123283" y="46152"/>
                    <a:pt x="1095470" y="69134"/>
                    <a:pt x="1095470" y="109588"/>
                  </a:cubicBezTo>
                  <a:cubicBezTo>
                    <a:pt x="1095470" y="150043"/>
                    <a:pt x="1123760" y="169701"/>
                    <a:pt x="1159764" y="169701"/>
                  </a:cubicBezTo>
                  <a:moveTo>
                    <a:pt x="1033081" y="106170"/>
                  </a:moveTo>
                  <a:cubicBezTo>
                    <a:pt x="1033081" y="125637"/>
                    <a:pt x="1019842" y="138552"/>
                    <a:pt x="1002221" y="138552"/>
                  </a:cubicBezTo>
                  <a:cubicBezTo>
                    <a:pt x="984599" y="138552"/>
                    <a:pt x="971169" y="125352"/>
                    <a:pt x="971169" y="105885"/>
                  </a:cubicBezTo>
                  <a:cubicBezTo>
                    <a:pt x="971169" y="86417"/>
                    <a:pt x="984599" y="72742"/>
                    <a:pt x="1002221" y="72742"/>
                  </a:cubicBezTo>
                  <a:cubicBezTo>
                    <a:pt x="1019842" y="72742"/>
                    <a:pt x="1033081" y="86607"/>
                    <a:pt x="1033081" y="106075"/>
                  </a:cubicBezTo>
                  <a:moveTo>
                    <a:pt x="998410" y="214903"/>
                  </a:moveTo>
                  <a:cubicBezTo>
                    <a:pt x="1039654" y="214903"/>
                    <a:pt x="1069086" y="194676"/>
                    <a:pt x="1069086" y="157830"/>
                  </a:cubicBezTo>
                  <a:lnTo>
                    <a:pt x="1069086" y="52895"/>
                  </a:lnTo>
                  <a:cubicBezTo>
                    <a:pt x="1069086" y="50331"/>
                    <a:pt x="1067657" y="48906"/>
                    <a:pt x="1065086" y="48906"/>
                  </a:cubicBezTo>
                  <a:lnTo>
                    <a:pt x="1035844" y="48906"/>
                  </a:lnTo>
                  <a:cubicBezTo>
                    <a:pt x="1033272" y="48906"/>
                    <a:pt x="1031843" y="50331"/>
                    <a:pt x="1031843" y="52895"/>
                  </a:cubicBezTo>
                  <a:lnTo>
                    <a:pt x="1031843" y="81764"/>
                  </a:lnTo>
                  <a:cubicBezTo>
                    <a:pt x="1026414" y="62771"/>
                    <a:pt x="1014698" y="50806"/>
                    <a:pt x="997648" y="47672"/>
                  </a:cubicBezTo>
                  <a:cubicBezTo>
                    <a:pt x="993648" y="46722"/>
                    <a:pt x="989362" y="46722"/>
                    <a:pt x="984885" y="47007"/>
                  </a:cubicBezTo>
                  <a:cubicBezTo>
                    <a:pt x="953834" y="48622"/>
                    <a:pt x="932783" y="73502"/>
                    <a:pt x="932783" y="105980"/>
                  </a:cubicBezTo>
                  <a:cubicBezTo>
                    <a:pt x="932783" y="138457"/>
                    <a:pt x="955643" y="165142"/>
                    <a:pt x="988885" y="165142"/>
                  </a:cubicBezTo>
                  <a:cubicBezTo>
                    <a:pt x="1010602" y="165142"/>
                    <a:pt x="1025652" y="152417"/>
                    <a:pt x="1031748" y="130575"/>
                  </a:cubicBezTo>
                  <a:lnTo>
                    <a:pt x="1031748" y="150518"/>
                  </a:lnTo>
                  <a:cubicBezTo>
                    <a:pt x="1031748" y="177298"/>
                    <a:pt x="1016222" y="187649"/>
                    <a:pt x="990505" y="187649"/>
                  </a:cubicBezTo>
                  <a:cubicBezTo>
                    <a:pt x="976884" y="187649"/>
                    <a:pt x="963644" y="183850"/>
                    <a:pt x="956119" y="181096"/>
                  </a:cubicBezTo>
                  <a:cubicBezTo>
                    <a:pt x="953548" y="180147"/>
                    <a:pt x="951643" y="180621"/>
                    <a:pt x="950690" y="183660"/>
                  </a:cubicBezTo>
                  <a:lnTo>
                    <a:pt x="945547" y="198475"/>
                  </a:lnTo>
                  <a:cubicBezTo>
                    <a:pt x="945071" y="200089"/>
                    <a:pt x="945356" y="201988"/>
                    <a:pt x="947166" y="203128"/>
                  </a:cubicBezTo>
                  <a:cubicBezTo>
                    <a:pt x="959644" y="210440"/>
                    <a:pt x="977075" y="214903"/>
                    <a:pt x="998315" y="214903"/>
                  </a:cubicBezTo>
                  <a:moveTo>
                    <a:pt x="908399" y="96578"/>
                  </a:moveTo>
                  <a:cubicBezTo>
                    <a:pt x="908399" y="66000"/>
                    <a:pt x="890969" y="46532"/>
                    <a:pt x="864108" y="46532"/>
                  </a:cubicBezTo>
                  <a:cubicBezTo>
                    <a:pt x="840581" y="46532"/>
                    <a:pt x="822389" y="64575"/>
                    <a:pt x="820007" y="84328"/>
                  </a:cubicBezTo>
                  <a:lnTo>
                    <a:pt x="820007" y="52895"/>
                  </a:lnTo>
                  <a:cubicBezTo>
                    <a:pt x="820007" y="50331"/>
                    <a:pt x="818579" y="48906"/>
                    <a:pt x="816007" y="48906"/>
                  </a:cubicBezTo>
                  <a:lnTo>
                    <a:pt x="786765" y="48906"/>
                  </a:lnTo>
                  <a:cubicBezTo>
                    <a:pt x="784193" y="48906"/>
                    <a:pt x="782764" y="50331"/>
                    <a:pt x="782764" y="52895"/>
                  </a:cubicBezTo>
                  <a:lnTo>
                    <a:pt x="782764" y="162768"/>
                  </a:lnTo>
                  <a:cubicBezTo>
                    <a:pt x="782764" y="165332"/>
                    <a:pt x="784193" y="166757"/>
                    <a:pt x="786765" y="166757"/>
                  </a:cubicBezTo>
                  <a:lnTo>
                    <a:pt x="816007" y="166757"/>
                  </a:lnTo>
                  <a:cubicBezTo>
                    <a:pt x="818579" y="166757"/>
                    <a:pt x="820007" y="165332"/>
                    <a:pt x="820007" y="162768"/>
                  </a:cubicBezTo>
                  <a:lnTo>
                    <a:pt x="820007" y="103131"/>
                  </a:lnTo>
                  <a:cubicBezTo>
                    <a:pt x="820007" y="87177"/>
                    <a:pt x="832485" y="75401"/>
                    <a:pt x="845915" y="75401"/>
                  </a:cubicBezTo>
                  <a:cubicBezTo>
                    <a:pt x="860965" y="75401"/>
                    <a:pt x="871157" y="85942"/>
                    <a:pt x="871157" y="103131"/>
                  </a:cubicBezTo>
                  <a:lnTo>
                    <a:pt x="871157" y="162768"/>
                  </a:lnTo>
                  <a:cubicBezTo>
                    <a:pt x="871157" y="165332"/>
                    <a:pt x="872585" y="166757"/>
                    <a:pt x="875157" y="166757"/>
                  </a:cubicBezTo>
                  <a:lnTo>
                    <a:pt x="904399" y="166757"/>
                  </a:lnTo>
                  <a:cubicBezTo>
                    <a:pt x="906971" y="166757"/>
                    <a:pt x="908399" y="165332"/>
                    <a:pt x="908399" y="162768"/>
                  </a:cubicBezTo>
                  <a:lnTo>
                    <a:pt x="908399" y="96578"/>
                  </a:lnTo>
                  <a:close/>
                  <a:moveTo>
                    <a:pt x="713804" y="166757"/>
                  </a:moveTo>
                  <a:lnTo>
                    <a:pt x="743045" y="166757"/>
                  </a:lnTo>
                  <a:cubicBezTo>
                    <a:pt x="745617" y="166757"/>
                    <a:pt x="747046" y="165332"/>
                    <a:pt x="747046" y="162768"/>
                  </a:cubicBezTo>
                  <a:lnTo>
                    <a:pt x="747046" y="52895"/>
                  </a:lnTo>
                  <a:cubicBezTo>
                    <a:pt x="747046" y="50331"/>
                    <a:pt x="745617" y="48906"/>
                    <a:pt x="743045" y="48906"/>
                  </a:cubicBezTo>
                  <a:lnTo>
                    <a:pt x="713804" y="48906"/>
                  </a:lnTo>
                  <a:cubicBezTo>
                    <a:pt x="711232" y="48906"/>
                    <a:pt x="709803" y="50331"/>
                    <a:pt x="709803" y="52895"/>
                  </a:cubicBezTo>
                  <a:lnTo>
                    <a:pt x="709803" y="162768"/>
                  </a:lnTo>
                  <a:cubicBezTo>
                    <a:pt x="709803" y="165332"/>
                    <a:pt x="711232" y="166757"/>
                    <a:pt x="713804" y="166757"/>
                  </a:cubicBezTo>
                  <a:moveTo>
                    <a:pt x="728472" y="34282"/>
                  </a:moveTo>
                  <a:cubicBezTo>
                    <a:pt x="739997" y="34282"/>
                    <a:pt x="749237" y="26495"/>
                    <a:pt x="749237" y="17094"/>
                  </a:cubicBezTo>
                  <a:cubicBezTo>
                    <a:pt x="749237" y="7692"/>
                    <a:pt x="739997" y="0"/>
                    <a:pt x="728472" y="0"/>
                  </a:cubicBezTo>
                  <a:cubicBezTo>
                    <a:pt x="716947" y="0"/>
                    <a:pt x="707708" y="7502"/>
                    <a:pt x="707708" y="17094"/>
                  </a:cubicBezTo>
                  <a:cubicBezTo>
                    <a:pt x="707708" y="26685"/>
                    <a:pt x="716852" y="34282"/>
                    <a:pt x="728472" y="34282"/>
                  </a:cubicBezTo>
                  <a:moveTo>
                    <a:pt x="676085" y="96578"/>
                  </a:moveTo>
                  <a:cubicBezTo>
                    <a:pt x="676085" y="66000"/>
                    <a:pt x="658654" y="46532"/>
                    <a:pt x="631793" y="46532"/>
                  </a:cubicBezTo>
                  <a:cubicBezTo>
                    <a:pt x="608267" y="46532"/>
                    <a:pt x="590074" y="64575"/>
                    <a:pt x="587693" y="84328"/>
                  </a:cubicBezTo>
                  <a:lnTo>
                    <a:pt x="587693" y="52895"/>
                  </a:lnTo>
                  <a:cubicBezTo>
                    <a:pt x="587693" y="50331"/>
                    <a:pt x="586264" y="48906"/>
                    <a:pt x="583692" y="48906"/>
                  </a:cubicBezTo>
                  <a:lnTo>
                    <a:pt x="554450" y="48906"/>
                  </a:lnTo>
                  <a:cubicBezTo>
                    <a:pt x="551879" y="48906"/>
                    <a:pt x="550450" y="50331"/>
                    <a:pt x="550450" y="52895"/>
                  </a:cubicBezTo>
                  <a:lnTo>
                    <a:pt x="550450" y="162768"/>
                  </a:lnTo>
                  <a:cubicBezTo>
                    <a:pt x="550450" y="165332"/>
                    <a:pt x="551879" y="166757"/>
                    <a:pt x="554450" y="166757"/>
                  </a:cubicBezTo>
                  <a:lnTo>
                    <a:pt x="583692" y="166757"/>
                  </a:lnTo>
                  <a:cubicBezTo>
                    <a:pt x="586264" y="166757"/>
                    <a:pt x="587693" y="165332"/>
                    <a:pt x="587693" y="162768"/>
                  </a:cubicBezTo>
                  <a:lnTo>
                    <a:pt x="587693" y="103131"/>
                  </a:lnTo>
                  <a:cubicBezTo>
                    <a:pt x="587693" y="87177"/>
                    <a:pt x="600170" y="75401"/>
                    <a:pt x="613601" y="75401"/>
                  </a:cubicBezTo>
                  <a:cubicBezTo>
                    <a:pt x="628650" y="75401"/>
                    <a:pt x="638842" y="85942"/>
                    <a:pt x="638842" y="103131"/>
                  </a:cubicBezTo>
                  <a:lnTo>
                    <a:pt x="638842" y="162768"/>
                  </a:lnTo>
                  <a:cubicBezTo>
                    <a:pt x="638842" y="165332"/>
                    <a:pt x="640271" y="166757"/>
                    <a:pt x="642842" y="166757"/>
                  </a:cubicBezTo>
                  <a:lnTo>
                    <a:pt x="672084" y="166757"/>
                  </a:lnTo>
                  <a:cubicBezTo>
                    <a:pt x="674656" y="166757"/>
                    <a:pt x="676085" y="165332"/>
                    <a:pt x="676085" y="162768"/>
                  </a:cubicBezTo>
                  <a:lnTo>
                    <a:pt x="676085" y="96578"/>
                  </a:lnTo>
                  <a:close/>
                  <a:moveTo>
                    <a:pt x="467868" y="69039"/>
                  </a:moveTo>
                  <a:cubicBezTo>
                    <a:pt x="484156" y="69039"/>
                    <a:pt x="490918" y="81289"/>
                    <a:pt x="491204" y="96483"/>
                  </a:cubicBezTo>
                  <a:lnTo>
                    <a:pt x="439103" y="96483"/>
                  </a:lnTo>
                  <a:cubicBezTo>
                    <a:pt x="441674" y="79580"/>
                    <a:pt x="453199" y="69039"/>
                    <a:pt x="467868" y="69039"/>
                  </a:cubicBezTo>
                  <a:moveTo>
                    <a:pt x="466916" y="169606"/>
                  </a:moveTo>
                  <a:cubicBezTo>
                    <a:pt x="491204" y="169606"/>
                    <a:pt x="510540" y="160869"/>
                    <a:pt x="519017" y="156026"/>
                  </a:cubicBezTo>
                  <a:cubicBezTo>
                    <a:pt x="521113" y="154886"/>
                    <a:pt x="521113" y="152987"/>
                    <a:pt x="520446" y="151088"/>
                  </a:cubicBezTo>
                  <a:lnTo>
                    <a:pt x="515017" y="137033"/>
                  </a:lnTo>
                  <a:cubicBezTo>
                    <a:pt x="514064" y="134659"/>
                    <a:pt x="512445" y="134184"/>
                    <a:pt x="509873" y="135134"/>
                  </a:cubicBezTo>
                  <a:cubicBezTo>
                    <a:pt x="504254" y="137508"/>
                    <a:pt x="489871" y="141971"/>
                    <a:pt x="475488" y="141971"/>
                  </a:cubicBezTo>
                  <a:cubicBezTo>
                    <a:pt x="456152" y="141971"/>
                    <a:pt x="442246" y="132095"/>
                    <a:pt x="439198" y="115191"/>
                  </a:cubicBezTo>
                  <a:lnTo>
                    <a:pt x="519779" y="115191"/>
                  </a:lnTo>
                  <a:cubicBezTo>
                    <a:pt x="522351" y="115191"/>
                    <a:pt x="523589" y="113767"/>
                    <a:pt x="523780" y="111203"/>
                  </a:cubicBezTo>
                  <a:cubicBezTo>
                    <a:pt x="523970" y="108829"/>
                    <a:pt x="523970" y="106265"/>
                    <a:pt x="523970" y="103891"/>
                  </a:cubicBezTo>
                  <a:cubicBezTo>
                    <a:pt x="523970" y="67709"/>
                    <a:pt x="501110" y="46152"/>
                    <a:pt x="465772" y="46152"/>
                  </a:cubicBezTo>
                  <a:cubicBezTo>
                    <a:pt x="430435" y="46152"/>
                    <a:pt x="402622" y="69134"/>
                    <a:pt x="402622" y="109588"/>
                  </a:cubicBezTo>
                  <a:cubicBezTo>
                    <a:pt x="402622" y="150043"/>
                    <a:pt x="430911" y="169701"/>
                    <a:pt x="466916" y="169701"/>
                  </a:cubicBezTo>
                  <a:moveTo>
                    <a:pt x="365665" y="75876"/>
                  </a:moveTo>
                  <a:cubicBezTo>
                    <a:pt x="372713" y="75876"/>
                    <a:pt x="379571" y="77775"/>
                    <a:pt x="383762" y="79200"/>
                  </a:cubicBezTo>
                  <a:cubicBezTo>
                    <a:pt x="386620" y="80150"/>
                    <a:pt x="388430" y="79675"/>
                    <a:pt x="389191" y="77301"/>
                  </a:cubicBezTo>
                  <a:lnTo>
                    <a:pt x="394621" y="56599"/>
                  </a:lnTo>
                  <a:cubicBezTo>
                    <a:pt x="395288" y="54034"/>
                    <a:pt x="394811" y="52610"/>
                    <a:pt x="392239" y="51186"/>
                  </a:cubicBezTo>
                  <a:cubicBezTo>
                    <a:pt x="389191" y="49571"/>
                    <a:pt x="380714" y="46532"/>
                    <a:pt x="372713" y="46532"/>
                  </a:cubicBezTo>
                  <a:cubicBezTo>
                    <a:pt x="351282" y="46532"/>
                    <a:pt x="338518" y="64386"/>
                    <a:pt x="336899" y="83853"/>
                  </a:cubicBezTo>
                  <a:lnTo>
                    <a:pt x="336899" y="52895"/>
                  </a:lnTo>
                  <a:cubicBezTo>
                    <a:pt x="336899" y="50331"/>
                    <a:pt x="335470" y="48906"/>
                    <a:pt x="332899" y="48906"/>
                  </a:cubicBezTo>
                  <a:lnTo>
                    <a:pt x="303657" y="48906"/>
                  </a:lnTo>
                  <a:cubicBezTo>
                    <a:pt x="301085" y="48906"/>
                    <a:pt x="299657" y="50331"/>
                    <a:pt x="299657" y="52895"/>
                  </a:cubicBezTo>
                  <a:lnTo>
                    <a:pt x="299657" y="162768"/>
                  </a:lnTo>
                  <a:cubicBezTo>
                    <a:pt x="299657" y="165332"/>
                    <a:pt x="301085" y="166757"/>
                    <a:pt x="303657" y="166757"/>
                  </a:cubicBezTo>
                  <a:lnTo>
                    <a:pt x="332899" y="166757"/>
                  </a:lnTo>
                  <a:cubicBezTo>
                    <a:pt x="335470" y="166757"/>
                    <a:pt x="336899" y="165332"/>
                    <a:pt x="336899" y="162768"/>
                  </a:cubicBezTo>
                  <a:lnTo>
                    <a:pt x="336899" y="102181"/>
                  </a:lnTo>
                  <a:cubicBezTo>
                    <a:pt x="337376" y="86702"/>
                    <a:pt x="349853" y="75876"/>
                    <a:pt x="365665" y="75876"/>
                  </a:cubicBezTo>
                  <a:moveTo>
                    <a:pt x="173641" y="107594"/>
                  </a:moveTo>
                  <a:cubicBezTo>
                    <a:pt x="173641" y="87367"/>
                    <a:pt x="186880" y="73502"/>
                    <a:pt x="204502" y="73502"/>
                  </a:cubicBezTo>
                  <a:cubicBezTo>
                    <a:pt x="222123" y="73502"/>
                    <a:pt x="235172" y="87367"/>
                    <a:pt x="235172" y="107594"/>
                  </a:cubicBezTo>
                  <a:cubicBezTo>
                    <a:pt x="235172" y="127821"/>
                    <a:pt x="221933" y="141876"/>
                    <a:pt x="204502" y="141876"/>
                  </a:cubicBezTo>
                  <a:cubicBezTo>
                    <a:pt x="187071" y="141876"/>
                    <a:pt x="173641" y="128011"/>
                    <a:pt x="173641" y="107594"/>
                  </a:cubicBezTo>
                  <a:moveTo>
                    <a:pt x="135446" y="107594"/>
                  </a:moveTo>
                  <a:cubicBezTo>
                    <a:pt x="135446" y="143301"/>
                    <a:pt x="163735" y="169606"/>
                    <a:pt x="204502" y="169606"/>
                  </a:cubicBezTo>
                  <a:cubicBezTo>
                    <a:pt x="245269" y="169606"/>
                    <a:pt x="273272" y="143301"/>
                    <a:pt x="273272" y="107594"/>
                  </a:cubicBezTo>
                  <a:cubicBezTo>
                    <a:pt x="273272" y="71888"/>
                    <a:pt x="245269" y="46058"/>
                    <a:pt x="204502" y="46058"/>
                  </a:cubicBezTo>
                  <a:cubicBezTo>
                    <a:pt x="163735" y="46058"/>
                    <a:pt x="135446" y="72078"/>
                    <a:pt x="135446" y="107594"/>
                  </a:cubicBezTo>
                  <a:moveTo>
                    <a:pt x="110776" y="78915"/>
                  </a:moveTo>
                  <a:lnTo>
                    <a:pt x="38672" y="78915"/>
                  </a:lnTo>
                  <a:lnTo>
                    <a:pt x="38672" y="37796"/>
                  </a:lnTo>
                  <a:lnTo>
                    <a:pt x="114300" y="37796"/>
                  </a:lnTo>
                  <a:cubicBezTo>
                    <a:pt x="116872" y="37796"/>
                    <a:pt x="118301" y="36371"/>
                    <a:pt x="118301" y="33807"/>
                  </a:cubicBezTo>
                  <a:lnTo>
                    <a:pt x="118301" y="11965"/>
                  </a:lnTo>
                  <a:cubicBezTo>
                    <a:pt x="118301" y="9401"/>
                    <a:pt x="116872" y="7977"/>
                    <a:pt x="114300" y="7977"/>
                  </a:cubicBezTo>
                  <a:lnTo>
                    <a:pt x="4001" y="7977"/>
                  </a:lnTo>
                  <a:cubicBezTo>
                    <a:pt x="1429" y="7977"/>
                    <a:pt x="0" y="9401"/>
                    <a:pt x="0" y="11965"/>
                  </a:cubicBezTo>
                  <a:lnTo>
                    <a:pt x="0" y="162768"/>
                  </a:lnTo>
                  <a:cubicBezTo>
                    <a:pt x="0" y="165332"/>
                    <a:pt x="1429" y="166757"/>
                    <a:pt x="4001" y="166757"/>
                  </a:cubicBezTo>
                  <a:lnTo>
                    <a:pt x="34671" y="166757"/>
                  </a:lnTo>
                  <a:cubicBezTo>
                    <a:pt x="37243" y="166757"/>
                    <a:pt x="38672" y="165332"/>
                    <a:pt x="38672" y="162768"/>
                  </a:cubicBezTo>
                  <a:lnTo>
                    <a:pt x="38672" y="108734"/>
                  </a:lnTo>
                  <a:lnTo>
                    <a:pt x="110776" y="108734"/>
                  </a:lnTo>
                  <a:cubicBezTo>
                    <a:pt x="113348" y="108734"/>
                    <a:pt x="114776" y="107309"/>
                    <a:pt x="114776" y="104745"/>
                  </a:cubicBezTo>
                  <a:lnTo>
                    <a:pt x="114776" y="82904"/>
                  </a:lnTo>
                  <a:cubicBezTo>
                    <a:pt x="114776" y="80340"/>
                    <a:pt x="113348" y="78915"/>
                    <a:pt x="110776" y="78915"/>
                  </a:cubicBezTo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976F272-2FB7-2F65-93F0-5394E96638B7}"/>
                </a:ext>
              </a:extLst>
            </p:cNvPr>
            <p:cNvSpPr/>
            <p:nvPr/>
          </p:nvSpPr>
          <p:spPr>
            <a:xfrm>
              <a:off x="5149024" y="643144"/>
              <a:ext cx="1889379" cy="547372"/>
            </a:xfrm>
            <a:custGeom>
              <a:avLst/>
              <a:gdLst>
                <a:gd name="connsiteX0" fmla="*/ 1621822 w 1889379"/>
                <a:gd name="connsiteY0" fmla="*/ 335508 h 547372"/>
                <a:gd name="connsiteX1" fmla="*/ 1518476 w 1889379"/>
                <a:gd name="connsiteY1" fmla="*/ 218607 h 547372"/>
                <a:gd name="connsiteX2" fmla="*/ 1621822 w 1889379"/>
                <a:gd name="connsiteY2" fmla="*/ 100947 h 547372"/>
                <a:gd name="connsiteX3" fmla="*/ 1725168 w 1889379"/>
                <a:gd name="connsiteY3" fmla="*/ 218607 h 547372"/>
                <a:gd name="connsiteX4" fmla="*/ 1621822 w 1889379"/>
                <a:gd name="connsiteY4" fmla="*/ 335508 h 547372"/>
                <a:gd name="connsiteX5" fmla="*/ 1115568 w 1889379"/>
                <a:gd name="connsiteY5" fmla="*/ 335508 h 547372"/>
                <a:gd name="connsiteX6" fmla="*/ 1012222 w 1889379"/>
                <a:gd name="connsiteY6" fmla="*/ 218607 h 547372"/>
                <a:gd name="connsiteX7" fmla="*/ 1115568 w 1889379"/>
                <a:gd name="connsiteY7" fmla="*/ 100947 h 547372"/>
                <a:gd name="connsiteX8" fmla="*/ 1218914 w 1889379"/>
                <a:gd name="connsiteY8" fmla="*/ 218607 h 547372"/>
                <a:gd name="connsiteX9" fmla="*/ 1115568 w 1889379"/>
                <a:gd name="connsiteY9" fmla="*/ 335508 h 547372"/>
                <a:gd name="connsiteX10" fmla="*/ 637699 w 1889379"/>
                <a:gd name="connsiteY10" fmla="*/ 335508 h 547372"/>
                <a:gd name="connsiteX11" fmla="*/ 534353 w 1889379"/>
                <a:gd name="connsiteY11" fmla="*/ 218607 h 547372"/>
                <a:gd name="connsiteX12" fmla="*/ 637699 w 1889379"/>
                <a:gd name="connsiteY12" fmla="*/ 100947 h 547372"/>
                <a:gd name="connsiteX13" fmla="*/ 741045 w 1889379"/>
                <a:gd name="connsiteY13" fmla="*/ 218607 h 547372"/>
                <a:gd name="connsiteX14" fmla="*/ 637699 w 1889379"/>
                <a:gd name="connsiteY14" fmla="*/ 335508 h 547372"/>
                <a:gd name="connsiteX15" fmla="*/ 1621822 w 1889379"/>
                <a:gd name="connsiteY15" fmla="*/ 95 h 547372"/>
                <a:gd name="connsiteX16" fmla="*/ 1368743 w 1889379"/>
                <a:gd name="connsiteY16" fmla="*/ 139692 h 547372"/>
                <a:gd name="connsiteX17" fmla="*/ 1115663 w 1889379"/>
                <a:gd name="connsiteY17" fmla="*/ 95 h 547372"/>
                <a:gd name="connsiteX18" fmla="*/ 876681 w 1889379"/>
                <a:gd name="connsiteY18" fmla="*/ 111203 h 547372"/>
                <a:gd name="connsiteX19" fmla="*/ 637794 w 1889379"/>
                <a:gd name="connsiteY19" fmla="*/ 95 h 547372"/>
                <a:gd name="connsiteX20" fmla="*/ 370237 w 1889379"/>
                <a:gd name="connsiteY20" fmla="*/ 218607 h 547372"/>
                <a:gd name="connsiteX21" fmla="*/ 391287 w 1889379"/>
                <a:gd name="connsiteY21" fmla="*/ 311767 h 547372"/>
                <a:gd name="connsiteX22" fmla="*/ 386048 w 1889379"/>
                <a:gd name="connsiteY22" fmla="*/ 314046 h 547372"/>
                <a:gd name="connsiteX23" fmla="*/ 363284 w 1889379"/>
                <a:gd name="connsiteY23" fmla="*/ 321738 h 547372"/>
                <a:gd name="connsiteX24" fmla="*/ 294989 w 1889379"/>
                <a:gd name="connsiteY24" fmla="*/ 330570 h 547372"/>
                <a:gd name="connsiteX25" fmla="*/ 164306 w 1889379"/>
                <a:gd name="connsiteY25" fmla="*/ 220886 h 547372"/>
                <a:gd name="connsiteX26" fmla="*/ 286131 w 1889379"/>
                <a:gd name="connsiteY26" fmla="*/ 105695 h 547372"/>
                <a:gd name="connsiteX27" fmla="*/ 353282 w 1889379"/>
                <a:gd name="connsiteY27" fmla="*/ 114622 h 547372"/>
                <a:gd name="connsiteX28" fmla="*/ 416909 w 1889379"/>
                <a:gd name="connsiteY28" fmla="*/ 33237 h 547372"/>
                <a:gd name="connsiteX29" fmla="*/ 392621 w 1889379"/>
                <a:gd name="connsiteY29" fmla="*/ 22601 h 547372"/>
                <a:gd name="connsiteX30" fmla="*/ 392621 w 1889379"/>
                <a:gd name="connsiteY30" fmla="*/ 22601 h 547372"/>
                <a:gd name="connsiteX31" fmla="*/ 267557 w 1889379"/>
                <a:gd name="connsiteY31" fmla="*/ 0 h 547372"/>
                <a:gd name="connsiteX32" fmla="*/ 0 w 1889379"/>
                <a:gd name="connsiteY32" fmla="*/ 218512 h 547372"/>
                <a:gd name="connsiteX33" fmla="*/ 267557 w 1889379"/>
                <a:gd name="connsiteY33" fmla="*/ 436170 h 547372"/>
                <a:gd name="connsiteX34" fmla="*/ 390716 w 1889379"/>
                <a:gd name="connsiteY34" fmla="*/ 419646 h 547372"/>
                <a:gd name="connsiteX35" fmla="*/ 463391 w 1889379"/>
                <a:gd name="connsiteY35" fmla="*/ 390492 h 547372"/>
                <a:gd name="connsiteX36" fmla="*/ 637794 w 1889379"/>
                <a:gd name="connsiteY36" fmla="*/ 436170 h 547372"/>
                <a:gd name="connsiteX37" fmla="*/ 876681 w 1889379"/>
                <a:gd name="connsiteY37" fmla="*/ 325347 h 547372"/>
                <a:gd name="connsiteX38" fmla="*/ 1115663 w 1889379"/>
                <a:gd name="connsiteY38" fmla="*/ 436170 h 547372"/>
                <a:gd name="connsiteX39" fmla="*/ 1354360 w 1889379"/>
                <a:gd name="connsiteY39" fmla="*/ 325726 h 547372"/>
                <a:gd name="connsiteX40" fmla="*/ 1354360 w 1889379"/>
                <a:gd name="connsiteY40" fmla="*/ 547372 h 547372"/>
                <a:gd name="connsiteX41" fmla="*/ 1517809 w 1889379"/>
                <a:gd name="connsiteY41" fmla="*/ 547372 h 547372"/>
                <a:gd name="connsiteX42" fmla="*/ 1517809 w 1889379"/>
                <a:gd name="connsiteY42" fmla="*/ 422020 h 547372"/>
                <a:gd name="connsiteX43" fmla="*/ 1621822 w 1889379"/>
                <a:gd name="connsiteY43" fmla="*/ 436170 h 547372"/>
                <a:gd name="connsiteX44" fmla="*/ 1889379 w 1889379"/>
                <a:gd name="connsiteY44" fmla="*/ 218512 h 547372"/>
                <a:gd name="connsiteX45" fmla="*/ 1621822 w 1889379"/>
                <a:gd name="connsiteY45" fmla="*/ 0 h 5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889379" h="547372">
                  <a:moveTo>
                    <a:pt x="1621822" y="335508"/>
                  </a:moveTo>
                  <a:cubicBezTo>
                    <a:pt x="1548575" y="335508"/>
                    <a:pt x="1518476" y="280239"/>
                    <a:pt x="1518476" y="218607"/>
                  </a:cubicBezTo>
                  <a:cubicBezTo>
                    <a:pt x="1518476" y="156975"/>
                    <a:pt x="1548479" y="100947"/>
                    <a:pt x="1621822" y="100947"/>
                  </a:cubicBezTo>
                  <a:cubicBezTo>
                    <a:pt x="1695164" y="100947"/>
                    <a:pt x="1725168" y="156216"/>
                    <a:pt x="1725168" y="218607"/>
                  </a:cubicBezTo>
                  <a:cubicBezTo>
                    <a:pt x="1725168" y="280998"/>
                    <a:pt x="1695164" y="335508"/>
                    <a:pt x="1621822" y="335508"/>
                  </a:cubicBezTo>
                  <a:moveTo>
                    <a:pt x="1115568" y="335508"/>
                  </a:moveTo>
                  <a:cubicBezTo>
                    <a:pt x="1042321" y="335508"/>
                    <a:pt x="1012222" y="280239"/>
                    <a:pt x="1012222" y="218607"/>
                  </a:cubicBezTo>
                  <a:cubicBezTo>
                    <a:pt x="1012222" y="156975"/>
                    <a:pt x="1042226" y="100947"/>
                    <a:pt x="1115568" y="100947"/>
                  </a:cubicBezTo>
                  <a:cubicBezTo>
                    <a:pt x="1188911" y="100947"/>
                    <a:pt x="1218914" y="156216"/>
                    <a:pt x="1218914" y="218607"/>
                  </a:cubicBezTo>
                  <a:cubicBezTo>
                    <a:pt x="1218914" y="280998"/>
                    <a:pt x="1188911" y="335508"/>
                    <a:pt x="1115568" y="335508"/>
                  </a:cubicBezTo>
                  <a:moveTo>
                    <a:pt x="637699" y="335508"/>
                  </a:moveTo>
                  <a:cubicBezTo>
                    <a:pt x="564356" y="335508"/>
                    <a:pt x="534353" y="280239"/>
                    <a:pt x="534353" y="218607"/>
                  </a:cubicBezTo>
                  <a:cubicBezTo>
                    <a:pt x="534353" y="156975"/>
                    <a:pt x="564356" y="100947"/>
                    <a:pt x="637699" y="100947"/>
                  </a:cubicBezTo>
                  <a:cubicBezTo>
                    <a:pt x="711041" y="100947"/>
                    <a:pt x="741045" y="156216"/>
                    <a:pt x="741045" y="218607"/>
                  </a:cubicBezTo>
                  <a:cubicBezTo>
                    <a:pt x="741045" y="280998"/>
                    <a:pt x="711041" y="335508"/>
                    <a:pt x="637699" y="335508"/>
                  </a:cubicBezTo>
                  <a:moveTo>
                    <a:pt x="1621822" y="95"/>
                  </a:moveTo>
                  <a:cubicBezTo>
                    <a:pt x="1501616" y="95"/>
                    <a:pt x="1404271" y="50236"/>
                    <a:pt x="1368743" y="139692"/>
                  </a:cubicBezTo>
                  <a:cubicBezTo>
                    <a:pt x="1333214" y="50236"/>
                    <a:pt x="1235774" y="95"/>
                    <a:pt x="1115663" y="95"/>
                  </a:cubicBezTo>
                  <a:cubicBezTo>
                    <a:pt x="1008888" y="95"/>
                    <a:pt x="920115" y="39695"/>
                    <a:pt x="876681" y="111203"/>
                  </a:cubicBezTo>
                  <a:cubicBezTo>
                    <a:pt x="833247" y="39695"/>
                    <a:pt x="744474" y="95"/>
                    <a:pt x="637794" y="95"/>
                  </a:cubicBezTo>
                  <a:cubicBezTo>
                    <a:pt x="485870" y="95"/>
                    <a:pt x="370237" y="80150"/>
                    <a:pt x="370237" y="218607"/>
                  </a:cubicBezTo>
                  <a:cubicBezTo>
                    <a:pt x="370237" y="253459"/>
                    <a:pt x="377666" y="284607"/>
                    <a:pt x="391287" y="311767"/>
                  </a:cubicBezTo>
                  <a:cubicBezTo>
                    <a:pt x="389573" y="312526"/>
                    <a:pt x="387763" y="313286"/>
                    <a:pt x="386048" y="314046"/>
                  </a:cubicBezTo>
                  <a:cubicBezTo>
                    <a:pt x="379095" y="316800"/>
                    <a:pt x="371570" y="319364"/>
                    <a:pt x="363284" y="321738"/>
                  </a:cubicBezTo>
                  <a:cubicBezTo>
                    <a:pt x="342329" y="327436"/>
                    <a:pt x="318707" y="330570"/>
                    <a:pt x="294989" y="330570"/>
                  </a:cubicBezTo>
                  <a:cubicBezTo>
                    <a:pt x="226124" y="330570"/>
                    <a:pt x="164306" y="287361"/>
                    <a:pt x="164306" y="220886"/>
                  </a:cubicBezTo>
                  <a:cubicBezTo>
                    <a:pt x="164306" y="148809"/>
                    <a:pt x="217265" y="105695"/>
                    <a:pt x="286131" y="105695"/>
                  </a:cubicBezTo>
                  <a:cubicBezTo>
                    <a:pt x="312420" y="105695"/>
                    <a:pt x="332613" y="107214"/>
                    <a:pt x="353282" y="114622"/>
                  </a:cubicBezTo>
                  <a:cubicBezTo>
                    <a:pt x="353282" y="114622"/>
                    <a:pt x="377000" y="62961"/>
                    <a:pt x="416909" y="33237"/>
                  </a:cubicBezTo>
                  <a:cubicBezTo>
                    <a:pt x="409289" y="29629"/>
                    <a:pt x="401288" y="26210"/>
                    <a:pt x="392621" y="22601"/>
                  </a:cubicBezTo>
                  <a:lnTo>
                    <a:pt x="392621" y="22601"/>
                  </a:lnTo>
                  <a:cubicBezTo>
                    <a:pt x="356711" y="7027"/>
                    <a:pt x="314706" y="0"/>
                    <a:pt x="267557" y="0"/>
                  </a:cubicBezTo>
                  <a:cubicBezTo>
                    <a:pt x="115633" y="0"/>
                    <a:pt x="0" y="80055"/>
                    <a:pt x="0" y="218512"/>
                  </a:cubicBezTo>
                  <a:cubicBezTo>
                    <a:pt x="0" y="356970"/>
                    <a:pt x="115633" y="436170"/>
                    <a:pt x="267557" y="436170"/>
                  </a:cubicBezTo>
                  <a:cubicBezTo>
                    <a:pt x="307658" y="436170"/>
                    <a:pt x="352425" y="430377"/>
                    <a:pt x="390716" y="419646"/>
                  </a:cubicBezTo>
                  <a:cubicBezTo>
                    <a:pt x="405098" y="416227"/>
                    <a:pt x="438817" y="404641"/>
                    <a:pt x="463391" y="390492"/>
                  </a:cubicBezTo>
                  <a:cubicBezTo>
                    <a:pt x="509683" y="420311"/>
                    <a:pt x="570071" y="436170"/>
                    <a:pt x="637794" y="436170"/>
                  </a:cubicBezTo>
                  <a:cubicBezTo>
                    <a:pt x="744569" y="436170"/>
                    <a:pt x="833342" y="396570"/>
                    <a:pt x="876681" y="325347"/>
                  </a:cubicBezTo>
                  <a:cubicBezTo>
                    <a:pt x="920115" y="396570"/>
                    <a:pt x="1008888" y="436170"/>
                    <a:pt x="1115663" y="436170"/>
                  </a:cubicBezTo>
                  <a:cubicBezTo>
                    <a:pt x="1222439" y="436170"/>
                    <a:pt x="1310926" y="396759"/>
                    <a:pt x="1354360" y="325726"/>
                  </a:cubicBezTo>
                  <a:lnTo>
                    <a:pt x="1354360" y="547372"/>
                  </a:lnTo>
                  <a:lnTo>
                    <a:pt x="1517809" y="547372"/>
                  </a:lnTo>
                  <a:lnTo>
                    <a:pt x="1517809" y="422020"/>
                  </a:lnTo>
                  <a:cubicBezTo>
                    <a:pt x="1549527" y="431326"/>
                    <a:pt x="1584579" y="436170"/>
                    <a:pt x="1621822" y="436170"/>
                  </a:cubicBezTo>
                  <a:cubicBezTo>
                    <a:pt x="1773746" y="436170"/>
                    <a:pt x="1889379" y="356115"/>
                    <a:pt x="1889379" y="218512"/>
                  </a:cubicBezTo>
                  <a:cubicBezTo>
                    <a:pt x="1889379" y="80909"/>
                    <a:pt x="1773650" y="0"/>
                    <a:pt x="1621822" y="0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DB7D13D3-3CD3-D462-02F1-B026E4B636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4444" y="2002310"/>
            <a:ext cx="9644062" cy="2853379"/>
          </a:xfrm>
        </p:spPr>
        <p:txBody>
          <a:bodyPr anchor="ctr">
            <a:normAutofit/>
          </a:bodyPr>
          <a:lstStyle>
            <a:lvl1pPr algn="ctr">
              <a:defRPr sz="7500" b="1" cap="none" baseline="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præsentationstitel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75729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 undertekst og bille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68B0471-0D20-31B9-2AE1-16557FFC99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35000" y="5415829"/>
            <a:ext cx="6907213" cy="3651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undertekst</a:t>
            </a:r>
            <a:endParaRPr lang="en-US" dirty="0"/>
          </a:p>
        </p:txBody>
      </p:sp>
      <p:grpSp>
        <p:nvGrpSpPr>
          <p:cNvPr id="4" name="Graphic 3">
            <a:extLst>
              <a:ext uri="{FF2B5EF4-FFF2-40B4-BE49-F238E27FC236}">
                <a16:creationId xmlns:a16="http://schemas.microsoft.com/office/drawing/2014/main" id="{2BD29884-CE9E-1B73-80AD-475E95EFF19E}"/>
              </a:ext>
            </a:extLst>
          </p:cNvPr>
          <p:cNvGrpSpPr/>
          <p:nvPr userDrawn="1"/>
        </p:nvGrpSpPr>
        <p:grpSpPr>
          <a:xfrm>
            <a:off x="5473772" y="311151"/>
            <a:ext cx="1229669" cy="683446"/>
            <a:chOff x="5149024" y="311150"/>
            <a:chExt cx="1889379" cy="105011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72EE2DF-8720-F75D-9C52-32FF4AD2FDEB}"/>
                </a:ext>
              </a:extLst>
            </p:cNvPr>
            <p:cNvSpPr/>
            <p:nvPr/>
          </p:nvSpPr>
          <p:spPr>
            <a:xfrm>
              <a:off x="5756529" y="1194504"/>
              <a:ext cx="669512" cy="166756"/>
            </a:xfrm>
            <a:custGeom>
              <a:avLst/>
              <a:gdLst>
                <a:gd name="connsiteX0" fmla="*/ 606171 w 669512"/>
                <a:gd name="connsiteY0" fmla="*/ 111108 h 166756"/>
                <a:gd name="connsiteX1" fmla="*/ 632555 w 669512"/>
                <a:gd name="connsiteY1" fmla="*/ 116521 h 166756"/>
                <a:gd name="connsiteX2" fmla="*/ 603313 w 669512"/>
                <a:gd name="connsiteY2" fmla="*/ 143491 h 166756"/>
                <a:gd name="connsiteX3" fmla="*/ 585216 w 669512"/>
                <a:gd name="connsiteY3" fmla="*/ 127727 h 166756"/>
                <a:gd name="connsiteX4" fmla="*/ 606171 w 669512"/>
                <a:gd name="connsiteY4" fmla="*/ 111013 h 166756"/>
                <a:gd name="connsiteX5" fmla="*/ 633222 w 669512"/>
                <a:gd name="connsiteY5" fmla="*/ 160394 h 166756"/>
                <a:gd name="connsiteX6" fmla="*/ 637222 w 669512"/>
                <a:gd name="connsiteY6" fmla="*/ 164383 h 166756"/>
                <a:gd name="connsiteX7" fmla="*/ 665512 w 669512"/>
                <a:gd name="connsiteY7" fmla="*/ 164383 h 166756"/>
                <a:gd name="connsiteX8" fmla="*/ 669512 w 669512"/>
                <a:gd name="connsiteY8" fmla="*/ 160394 h 166756"/>
                <a:gd name="connsiteX9" fmla="*/ 669512 w 669512"/>
                <a:gd name="connsiteY9" fmla="*/ 93729 h 166756"/>
                <a:gd name="connsiteX10" fmla="*/ 612267 w 669512"/>
                <a:gd name="connsiteY10" fmla="*/ 44158 h 166756"/>
                <a:gd name="connsiteX11" fmla="*/ 562356 w 669512"/>
                <a:gd name="connsiteY11" fmla="*/ 54509 h 166756"/>
                <a:gd name="connsiteX12" fmla="*/ 560451 w 669512"/>
                <a:gd name="connsiteY12" fmla="*/ 59637 h 166756"/>
                <a:gd name="connsiteX13" fmla="*/ 565404 w 669512"/>
                <a:gd name="connsiteY13" fmla="*/ 74167 h 166756"/>
                <a:gd name="connsiteX14" fmla="*/ 570547 w 669512"/>
                <a:gd name="connsiteY14" fmla="*/ 76066 h 166756"/>
                <a:gd name="connsiteX15" fmla="*/ 602837 w 669512"/>
                <a:gd name="connsiteY15" fmla="*/ 69704 h 166756"/>
                <a:gd name="connsiteX16" fmla="*/ 632555 w 669512"/>
                <a:gd name="connsiteY16" fmla="*/ 94584 h 166756"/>
                <a:gd name="connsiteX17" fmla="*/ 632555 w 669512"/>
                <a:gd name="connsiteY17" fmla="*/ 98098 h 166756"/>
                <a:gd name="connsiteX18" fmla="*/ 599313 w 669512"/>
                <a:gd name="connsiteY18" fmla="*/ 91735 h 166756"/>
                <a:gd name="connsiteX19" fmla="*/ 551212 w 669512"/>
                <a:gd name="connsiteY19" fmla="*/ 130481 h 166756"/>
                <a:gd name="connsiteX20" fmla="*/ 591026 w 669512"/>
                <a:gd name="connsiteY20" fmla="*/ 166662 h 166756"/>
                <a:gd name="connsiteX21" fmla="*/ 633222 w 669512"/>
                <a:gd name="connsiteY21" fmla="*/ 131620 h 166756"/>
                <a:gd name="connsiteX22" fmla="*/ 633222 w 669512"/>
                <a:gd name="connsiteY22" fmla="*/ 160299 h 166756"/>
                <a:gd name="connsiteX23" fmla="*/ 431768 w 669512"/>
                <a:gd name="connsiteY23" fmla="*/ 105220 h 166756"/>
                <a:gd name="connsiteX24" fmla="*/ 462629 w 669512"/>
                <a:gd name="connsiteY24" fmla="*/ 70463 h 166756"/>
                <a:gd name="connsiteX25" fmla="*/ 493300 w 669512"/>
                <a:gd name="connsiteY25" fmla="*/ 105220 h 166756"/>
                <a:gd name="connsiteX26" fmla="*/ 462629 w 669512"/>
                <a:gd name="connsiteY26" fmla="*/ 140262 h 166756"/>
                <a:gd name="connsiteX27" fmla="*/ 431768 w 669512"/>
                <a:gd name="connsiteY27" fmla="*/ 105220 h 166756"/>
                <a:gd name="connsiteX28" fmla="*/ 428720 w 669512"/>
                <a:gd name="connsiteY28" fmla="*/ 0 h 166756"/>
                <a:gd name="connsiteX29" fmla="*/ 399479 w 669512"/>
                <a:gd name="connsiteY29" fmla="*/ 0 h 166756"/>
                <a:gd name="connsiteX30" fmla="*/ 395478 w 669512"/>
                <a:gd name="connsiteY30" fmla="*/ 3989 h 166756"/>
                <a:gd name="connsiteX31" fmla="*/ 395478 w 669512"/>
                <a:gd name="connsiteY31" fmla="*/ 160394 h 166756"/>
                <a:gd name="connsiteX32" fmla="*/ 399479 w 669512"/>
                <a:gd name="connsiteY32" fmla="*/ 164383 h 166756"/>
                <a:gd name="connsiteX33" fmla="*/ 428720 w 669512"/>
                <a:gd name="connsiteY33" fmla="*/ 164383 h 166756"/>
                <a:gd name="connsiteX34" fmla="*/ 432721 w 669512"/>
                <a:gd name="connsiteY34" fmla="*/ 160394 h 166756"/>
                <a:gd name="connsiteX35" fmla="*/ 432721 w 669512"/>
                <a:gd name="connsiteY35" fmla="*/ 131525 h 166756"/>
                <a:gd name="connsiteX36" fmla="*/ 475583 w 669512"/>
                <a:gd name="connsiteY36" fmla="*/ 166757 h 166756"/>
                <a:gd name="connsiteX37" fmla="*/ 531400 w 669512"/>
                <a:gd name="connsiteY37" fmla="*/ 105220 h 166756"/>
                <a:gd name="connsiteX38" fmla="*/ 475583 w 669512"/>
                <a:gd name="connsiteY38" fmla="*/ 44158 h 166756"/>
                <a:gd name="connsiteX39" fmla="*/ 432721 w 669512"/>
                <a:gd name="connsiteY39" fmla="*/ 79390 h 166756"/>
                <a:gd name="connsiteX40" fmla="*/ 432721 w 669512"/>
                <a:gd name="connsiteY40" fmla="*/ 3989 h 166756"/>
                <a:gd name="connsiteX41" fmla="*/ 428720 w 669512"/>
                <a:gd name="connsiteY41" fmla="*/ 0 h 166756"/>
                <a:gd name="connsiteX42" fmla="*/ 361855 w 669512"/>
                <a:gd name="connsiteY42" fmla="*/ 91355 h 166756"/>
                <a:gd name="connsiteX43" fmla="*/ 318516 w 669512"/>
                <a:gd name="connsiteY43" fmla="*/ 44158 h 166756"/>
                <a:gd name="connsiteX44" fmla="*/ 274415 w 669512"/>
                <a:gd name="connsiteY44" fmla="*/ 82239 h 166756"/>
                <a:gd name="connsiteX45" fmla="*/ 232029 w 669512"/>
                <a:gd name="connsiteY45" fmla="*/ 44158 h 166756"/>
                <a:gd name="connsiteX46" fmla="*/ 189167 w 669512"/>
                <a:gd name="connsiteY46" fmla="*/ 81479 h 166756"/>
                <a:gd name="connsiteX47" fmla="*/ 189167 w 669512"/>
                <a:gd name="connsiteY47" fmla="*/ 50426 h 166756"/>
                <a:gd name="connsiteX48" fmla="*/ 185166 w 669512"/>
                <a:gd name="connsiteY48" fmla="*/ 46437 h 166756"/>
                <a:gd name="connsiteX49" fmla="*/ 155924 w 669512"/>
                <a:gd name="connsiteY49" fmla="*/ 46437 h 166756"/>
                <a:gd name="connsiteX50" fmla="*/ 151924 w 669512"/>
                <a:gd name="connsiteY50" fmla="*/ 50426 h 166756"/>
                <a:gd name="connsiteX51" fmla="*/ 151924 w 669512"/>
                <a:gd name="connsiteY51" fmla="*/ 160394 h 166756"/>
                <a:gd name="connsiteX52" fmla="*/ 155924 w 669512"/>
                <a:gd name="connsiteY52" fmla="*/ 164383 h 166756"/>
                <a:gd name="connsiteX53" fmla="*/ 185166 w 669512"/>
                <a:gd name="connsiteY53" fmla="*/ 164383 h 166756"/>
                <a:gd name="connsiteX54" fmla="*/ 189167 w 669512"/>
                <a:gd name="connsiteY54" fmla="*/ 160394 h 166756"/>
                <a:gd name="connsiteX55" fmla="*/ 189167 w 669512"/>
                <a:gd name="connsiteY55" fmla="*/ 99807 h 166756"/>
                <a:gd name="connsiteX56" fmla="*/ 214122 w 669512"/>
                <a:gd name="connsiteY56" fmla="*/ 73027 h 166756"/>
                <a:gd name="connsiteX57" fmla="*/ 238411 w 669512"/>
                <a:gd name="connsiteY57" fmla="*/ 99807 h 166756"/>
                <a:gd name="connsiteX58" fmla="*/ 238411 w 669512"/>
                <a:gd name="connsiteY58" fmla="*/ 160394 h 166756"/>
                <a:gd name="connsiteX59" fmla="*/ 242411 w 669512"/>
                <a:gd name="connsiteY59" fmla="*/ 164383 h 166756"/>
                <a:gd name="connsiteX60" fmla="*/ 271653 w 669512"/>
                <a:gd name="connsiteY60" fmla="*/ 164383 h 166756"/>
                <a:gd name="connsiteX61" fmla="*/ 275654 w 669512"/>
                <a:gd name="connsiteY61" fmla="*/ 160394 h 166756"/>
                <a:gd name="connsiteX62" fmla="*/ 275654 w 669512"/>
                <a:gd name="connsiteY62" fmla="*/ 99807 h 166756"/>
                <a:gd name="connsiteX63" fmla="*/ 300609 w 669512"/>
                <a:gd name="connsiteY63" fmla="*/ 73027 h 166756"/>
                <a:gd name="connsiteX64" fmla="*/ 324612 w 669512"/>
                <a:gd name="connsiteY64" fmla="*/ 99807 h 166756"/>
                <a:gd name="connsiteX65" fmla="*/ 324612 w 669512"/>
                <a:gd name="connsiteY65" fmla="*/ 160394 h 166756"/>
                <a:gd name="connsiteX66" fmla="*/ 328613 w 669512"/>
                <a:gd name="connsiteY66" fmla="*/ 164383 h 166756"/>
                <a:gd name="connsiteX67" fmla="*/ 357854 w 669512"/>
                <a:gd name="connsiteY67" fmla="*/ 164383 h 166756"/>
                <a:gd name="connsiteX68" fmla="*/ 361855 w 669512"/>
                <a:gd name="connsiteY68" fmla="*/ 160394 h 166756"/>
                <a:gd name="connsiteX69" fmla="*/ 361855 w 669512"/>
                <a:gd name="connsiteY69" fmla="*/ 91355 h 166756"/>
                <a:gd name="connsiteX70" fmla="*/ 54864 w 669512"/>
                <a:gd name="connsiteY70" fmla="*/ 111108 h 166756"/>
                <a:gd name="connsiteX71" fmla="*/ 81248 w 669512"/>
                <a:gd name="connsiteY71" fmla="*/ 116521 h 166756"/>
                <a:gd name="connsiteX72" fmla="*/ 52006 w 669512"/>
                <a:gd name="connsiteY72" fmla="*/ 143491 h 166756"/>
                <a:gd name="connsiteX73" fmla="*/ 33909 w 669512"/>
                <a:gd name="connsiteY73" fmla="*/ 127727 h 166756"/>
                <a:gd name="connsiteX74" fmla="*/ 54864 w 669512"/>
                <a:gd name="connsiteY74" fmla="*/ 111013 h 166756"/>
                <a:gd name="connsiteX75" fmla="*/ 82010 w 669512"/>
                <a:gd name="connsiteY75" fmla="*/ 160394 h 166756"/>
                <a:gd name="connsiteX76" fmla="*/ 86011 w 669512"/>
                <a:gd name="connsiteY76" fmla="*/ 164383 h 166756"/>
                <a:gd name="connsiteX77" fmla="*/ 114300 w 669512"/>
                <a:gd name="connsiteY77" fmla="*/ 164383 h 166756"/>
                <a:gd name="connsiteX78" fmla="*/ 118300 w 669512"/>
                <a:gd name="connsiteY78" fmla="*/ 160394 h 166756"/>
                <a:gd name="connsiteX79" fmla="*/ 118300 w 669512"/>
                <a:gd name="connsiteY79" fmla="*/ 93729 h 166756"/>
                <a:gd name="connsiteX80" fmla="*/ 61055 w 669512"/>
                <a:gd name="connsiteY80" fmla="*/ 44158 h 166756"/>
                <a:gd name="connsiteX81" fmla="*/ 11144 w 669512"/>
                <a:gd name="connsiteY81" fmla="*/ 54509 h 166756"/>
                <a:gd name="connsiteX82" fmla="*/ 9239 w 669512"/>
                <a:gd name="connsiteY82" fmla="*/ 59637 h 166756"/>
                <a:gd name="connsiteX83" fmla="*/ 14192 w 669512"/>
                <a:gd name="connsiteY83" fmla="*/ 74167 h 166756"/>
                <a:gd name="connsiteX84" fmla="*/ 19336 w 669512"/>
                <a:gd name="connsiteY84" fmla="*/ 76066 h 166756"/>
                <a:gd name="connsiteX85" fmla="*/ 51625 w 669512"/>
                <a:gd name="connsiteY85" fmla="*/ 69704 h 166756"/>
                <a:gd name="connsiteX86" fmla="*/ 81344 w 669512"/>
                <a:gd name="connsiteY86" fmla="*/ 94584 h 166756"/>
                <a:gd name="connsiteX87" fmla="*/ 81344 w 669512"/>
                <a:gd name="connsiteY87" fmla="*/ 98098 h 166756"/>
                <a:gd name="connsiteX88" fmla="*/ 48101 w 669512"/>
                <a:gd name="connsiteY88" fmla="*/ 91735 h 166756"/>
                <a:gd name="connsiteX89" fmla="*/ 0 w 669512"/>
                <a:gd name="connsiteY89" fmla="*/ 130481 h 166756"/>
                <a:gd name="connsiteX90" fmla="*/ 39815 w 669512"/>
                <a:gd name="connsiteY90" fmla="*/ 166662 h 166756"/>
                <a:gd name="connsiteX91" fmla="*/ 82010 w 669512"/>
                <a:gd name="connsiteY91" fmla="*/ 131620 h 166756"/>
                <a:gd name="connsiteX92" fmla="*/ 82010 w 669512"/>
                <a:gd name="connsiteY92" fmla="*/ 160299 h 166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69512" h="166756">
                  <a:moveTo>
                    <a:pt x="606171" y="111108"/>
                  </a:moveTo>
                  <a:cubicBezTo>
                    <a:pt x="617030" y="111108"/>
                    <a:pt x="626935" y="114147"/>
                    <a:pt x="632555" y="116521"/>
                  </a:cubicBezTo>
                  <a:cubicBezTo>
                    <a:pt x="629698" y="132000"/>
                    <a:pt x="617030" y="143491"/>
                    <a:pt x="603313" y="143491"/>
                  </a:cubicBezTo>
                  <a:cubicBezTo>
                    <a:pt x="592741" y="143491"/>
                    <a:pt x="585216" y="137888"/>
                    <a:pt x="585216" y="127727"/>
                  </a:cubicBezTo>
                  <a:cubicBezTo>
                    <a:pt x="585216" y="116711"/>
                    <a:pt x="594646" y="111013"/>
                    <a:pt x="606171" y="111013"/>
                  </a:cubicBezTo>
                  <a:moveTo>
                    <a:pt x="633222" y="160394"/>
                  </a:moveTo>
                  <a:cubicBezTo>
                    <a:pt x="633222" y="162958"/>
                    <a:pt x="634651" y="164383"/>
                    <a:pt x="637222" y="164383"/>
                  </a:cubicBezTo>
                  <a:lnTo>
                    <a:pt x="665512" y="164383"/>
                  </a:lnTo>
                  <a:cubicBezTo>
                    <a:pt x="668084" y="164383"/>
                    <a:pt x="669512" y="162958"/>
                    <a:pt x="669512" y="160394"/>
                  </a:cubicBezTo>
                  <a:lnTo>
                    <a:pt x="669512" y="93729"/>
                  </a:lnTo>
                  <a:cubicBezTo>
                    <a:pt x="669512" y="59163"/>
                    <a:pt x="647129" y="44158"/>
                    <a:pt x="612267" y="44158"/>
                  </a:cubicBezTo>
                  <a:cubicBezTo>
                    <a:pt x="592264" y="44158"/>
                    <a:pt x="572453" y="49761"/>
                    <a:pt x="562356" y="54509"/>
                  </a:cubicBezTo>
                  <a:cubicBezTo>
                    <a:pt x="560260" y="55459"/>
                    <a:pt x="559499" y="57073"/>
                    <a:pt x="560451" y="59637"/>
                  </a:cubicBezTo>
                  <a:lnTo>
                    <a:pt x="565404" y="74167"/>
                  </a:lnTo>
                  <a:cubicBezTo>
                    <a:pt x="566357" y="76541"/>
                    <a:pt x="568262" y="77016"/>
                    <a:pt x="570547" y="76066"/>
                  </a:cubicBezTo>
                  <a:cubicBezTo>
                    <a:pt x="578072" y="73027"/>
                    <a:pt x="591788" y="69704"/>
                    <a:pt x="602837" y="69704"/>
                  </a:cubicBezTo>
                  <a:cubicBezTo>
                    <a:pt x="621221" y="69704"/>
                    <a:pt x="632555" y="77206"/>
                    <a:pt x="632555" y="94584"/>
                  </a:cubicBezTo>
                  <a:lnTo>
                    <a:pt x="632555" y="98098"/>
                  </a:lnTo>
                  <a:cubicBezTo>
                    <a:pt x="625030" y="94774"/>
                    <a:pt x="613029" y="91735"/>
                    <a:pt x="599313" y="91735"/>
                  </a:cubicBezTo>
                  <a:cubicBezTo>
                    <a:pt x="573596" y="91735"/>
                    <a:pt x="551212" y="104365"/>
                    <a:pt x="551212" y="130481"/>
                  </a:cubicBezTo>
                  <a:cubicBezTo>
                    <a:pt x="551212" y="152987"/>
                    <a:pt x="568643" y="166662"/>
                    <a:pt x="591026" y="166662"/>
                  </a:cubicBezTo>
                  <a:cubicBezTo>
                    <a:pt x="616744" y="166662"/>
                    <a:pt x="629412" y="148334"/>
                    <a:pt x="633222" y="131620"/>
                  </a:cubicBezTo>
                  <a:lnTo>
                    <a:pt x="633222" y="160299"/>
                  </a:lnTo>
                  <a:close/>
                  <a:moveTo>
                    <a:pt x="431768" y="105220"/>
                  </a:moveTo>
                  <a:cubicBezTo>
                    <a:pt x="431768" y="84993"/>
                    <a:pt x="445008" y="70463"/>
                    <a:pt x="462629" y="70463"/>
                  </a:cubicBezTo>
                  <a:cubicBezTo>
                    <a:pt x="480250" y="70463"/>
                    <a:pt x="493300" y="84993"/>
                    <a:pt x="493300" y="105220"/>
                  </a:cubicBezTo>
                  <a:cubicBezTo>
                    <a:pt x="493300" y="125447"/>
                    <a:pt x="480346" y="140262"/>
                    <a:pt x="462629" y="140262"/>
                  </a:cubicBezTo>
                  <a:cubicBezTo>
                    <a:pt x="444913" y="140262"/>
                    <a:pt x="431768" y="125732"/>
                    <a:pt x="431768" y="105220"/>
                  </a:cubicBezTo>
                  <a:moveTo>
                    <a:pt x="428720" y="0"/>
                  </a:moveTo>
                  <a:lnTo>
                    <a:pt x="399479" y="0"/>
                  </a:lnTo>
                  <a:cubicBezTo>
                    <a:pt x="396907" y="0"/>
                    <a:pt x="395478" y="1424"/>
                    <a:pt x="395478" y="3989"/>
                  </a:cubicBezTo>
                  <a:lnTo>
                    <a:pt x="395478" y="160394"/>
                  </a:lnTo>
                  <a:cubicBezTo>
                    <a:pt x="395478" y="162958"/>
                    <a:pt x="396907" y="164383"/>
                    <a:pt x="399479" y="164383"/>
                  </a:cubicBezTo>
                  <a:lnTo>
                    <a:pt x="428720" y="164383"/>
                  </a:lnTo>
                  <a:cubicBezTo>
                    <a:pt x="431292" y="164383"/>
                    <a:pt x="432721" y="162958"/>
                    <a:pt x="432721" y="160394"/>
                  </a:cubicBezTo>
                  <a:lnTo>
                    <a:pt x="432721" y="131525"/>
                  </a:lnTo>
                  <a:cubicBezTo>
                    <a:pt x="439103" y="153842"/>
                    <a:pt x="453961" y="166757"/>
                    <a:pt x="475583" y="166757"/>
                  </a:cubicBezTo>
                  <a:cubicBezTo>
                    <a:pt x="508540" y="166757"/>
                    <a:pt x="531400" y="139977"/>
                    <a:pt x="531400" y="105220"/>
                  </a:cubicBezTo>
                  <a:cubicBezTo>
                    <a:pt x="531400" y="70463"/>
                    <a:pt x="508540" y="44158"/>
                    <a:pt x="475583" y="44158"/>
                  </a:cubicBezTo>
                  <a:cubicBezTo>
                    <a:pt x="453961" y="44158"/>
                    <a:pt x="439103" y="57548"/>
                    <a:pt x="432721" y="79390"/>
                  </a:cubicBezTo>
                  <a:lnTo>
                    <a:pt x="432721" y="3989"/>
                  </a:lnTo>
                  <a:cubicBezTo>
                    <a:pt x="432721" y="1424"/>
                    <a:pt x="431292" y="0"/>
                    <a:pt x="428720" y="0"/>
                  </a:cubicBezTo>
                  <a:moveTo>
                    <a:pt x="361855" y="91355"/>
                  </a:moveTo>
                  <a:cubicBezTo>
                    <a:pt x="361855" y="63911"/>
                    <a:pt x="343948" y="44158"/>
                    <a:pt x="318516" y="44158"/>
                  </a:cubicBezTo>
                  <a:cubicBezTo>
                    <a:pt x="295180" y="44158"/>
                    <a:pt x="276606" y="62486"/>
                    <a:pt x="274415" y="82239"/>
                  </a:cubicBezTo>
                  <a:cubicBezTo>
                    <a:pt x="271844" y="60587"/>
                    <a:pt x="254889" y="44158"/>
                    <a:pt x="232029" y="44158"/>
                  </a:cubicBezTo>
                  <a:cubicBezTo>
                    <a:pt x="209169" y="44158"/>
                    <a:pt x="191262" y="62012"/>
                    <a:pt x="189167" y="81479"/>
                  </a:cubicBezTo>
                  <a:lnTo>
                    <a:pt x="189167" y="50426"/>
                  </a:lnTo>
                  <a:cubicBezTo>
                    <a:pt x="189167" y="47862"/>
                    <a:pt x="187738" y="46437"/>
                    <a:pt x="185166" y="46437"/>
                  </a:cubicBezTo>
                  <a:lnTo>
                    <a:pt x="155924" y="46437"/>
                  </a:lnTo>
                  <a:cubicBezTo>
                    <a:pt x="153352" y="46437"/>
                    <a:pt x="151924" y="47862"/>
                    <a:pt x="151924" y="50426"/>
                  </a:cubicBezTo>
                  <a:lnTo>
                    <a:pt x="151924" y="160394"/>
                  </a:lnTo>
                  <a:cubicBezTo>
                    <a:pt x="151924" y="162958"/>
                    <a:pt x="153352" y="164383"/>
                    <a:pt x="155924" y="164383"/>
                  </a:cubicBezTo>
                  <a:lnTo>
                    <a:pt x="185166" y="164383"/>
                  </a:lnTo>
                  <a:cubicBezTo>
                    <a:pt x="187738" y="164383"/>
                    <a:pt x="189167" y="162958"/>
                    <a:pt x="189167" y="160394"/>
                  </a:cubicBezTo>
                  <a:lnTo>
                    <a:pt x="189167" y="99807"/>
                  </a:lnTo>
                  <a:cubicBezTo>
                    <a:pt x="189167" y="84328"/>
                    <a:pt x="200977" y="73027"/>
                    <a:pt x="214122" y="73027"/>
                  </a:cubicBezTo>
                  <a:cubicBezTo>
                    <a:pt x="228219" y="73027"/>
                    <a:pt x="238411" y="83568"/>
                    <a:pt x="238411" y="99807"/>
                  </a:cubicBezTo>
                  <a:lnTo>
                    <a:pt x="238411" y="160394"/>
                  </a:lnTo>
                  <a:cubicBezTo>
                    <a:pt x="238411" y="162958"/>
                    <a:pt x="239840" y="164383"/>
                    <a:pt x="242411" y="164383"/>
                  </a:cubicBezTo>
                  <a:lnTo>
                    <a:pt x="271653" y="164383"/>
                  </a:lnTo>
                  <a:cubicBezTo>
                    <a:pt x="274225" y="164383"/>
                    <a:pt x="275654" y="162958"/>
                    <a:pt x="275654" y="160394"/>
                  </a:cubicBezTo>
                  <a:lnTo>
                    <a:pt x="275654" y="99807"/>
                  </a:lnTo>
                  <a:cubicBezTo>
                    <a:pt x="275654" y="84328"/>
                    <a:pt x="286988" y="73027"/>
                    <a:pt x="300609" y="73027"/>
                  </a:cubicBezTo>
                  <a:cubicBezTo>
                    <a:pt x="314230" y="73027"/>
                    <a:pt x="324612" y="83568"/>
                    <a:pt x="324612" y="99807"/>
                  </a:cubicBezTo>
                  <a:lnTo>
                    <a:pt x="324612" y="160394"/>
                  </a:lnTo>
                  <a:cubicBezTo>
                    <a:pt x="324612" y="162958"/>
                    <a:pt x="326041" y="164383"/>
                    <a:pt x="328613" y="164383"/>
                  </a:cubicBezTo>
                  <a:lnTo>
                    <a:pt x="357854" y="164383"/>
                  </a:lnTo>
                  <a:cubicBezTo>
                    <a:pt x="360426" y="164383"/>
                    <a:pt x="361855" y="162958"/>
                    <a:pt x="361855" y="160394"/>
                  </a:cubicBezTo>
                  <a:lnTo>
                    <a:pt x="361855" y="91355"/>
                  </a:lnTo>
                  <a:close/>
                  <a:moveTo>
                    <a:pt x="54864" y="111108"/>
                  </a:moveTo>
                  <a:cubicBezTo>
                    <a:pt x="65723" y="111108"/>
                    <a:pt x="75629" y="114147"/>
                    <a:pt x="81248" y="116521"/>
                  </a:cubicBezTo>
                  <a:cubicBezTo>
                    <a:pt x="78391" y="132000"/>
                    <a:pt x="65723" y="143491"/>
                    <a:pt x="52006" y="143491"/>
                  </a:cubicBezTo>
                  <a:cubicBezTo>
                    <a:pt x="41434" y="143491"/>
                    <a:pt x="33909" y="137888"/>
                    <a:pt x="33909" y="127727"/>
                  </a:cubicBezTo>
                  <a:cubicBezTo>
                    <a:pt x="33909" y="116711"/>
                    <a:pt x="43339" y="111013"/>
                    <a:pt x="54864" y="111013"/>
                  </a:cubicBezTo>
                  <a:moveTo>
                    <a:pt x="82010" y="160394"/>
                  </a:moveTo>
                  <a:cubicBezTo>
                    <a:pt x="82010" y="162958"/>
                    <a:pt x="83439" y="164383"/>
                    <a:pt x="86011" y="164383"/>
                  </a:cubicBezTo>
                  <a:lnTo>
                    <a:pt x="114300" y="164383"/>
                  </a:lnTo>
                  <a:cubicBezTo>
                    <a:pt x="116872" y="164383"/>
                    <a:pt x="118300" y="162958"/>
                    <a:pt x="118300" y="160394"/>
                  </a:cubicBezTo>
                  <a:lnTo>
                    <a:pt x="118300" y="93729"/>
                  </a:lnTo>
                  <a:cubicBezTo>
                    <a:pt x="118300" y="59163"/>
                    <a:pt x="95917" y="44158"/>
                    <a:pt x="61055" y="44158"/>
                  </a:cubicBezTo>
                  <a:cubicBezTo>
                    <a:pt x="41053" y="44158"/>
                    <a:pt x="21241" y="49761"/>
                    <a:pt x="11144" y="54509"/>
                  </a:cubicBezTo>
                  <a:cubicBezTo>
                    <a:pt x="9049" y="55459"/>
                    <a:pt x="8287" y="57073"/>
                    <a:pt x="9239" y="59637"/>
                  </a:cubicBezTo>
                  <a:lnTo>
                    <a:pt x="14192" y="74167"/>
                  </a:lnTo>
                  <a:cubicBezTo>
                    <a:pt x="15145" y="76541"/>
                    <a:pt x="17050" y="77016"/>
                    <a:pt x="19336" y="76066"/>
                  </a:cubicBezTo>
                  <a:cubicBezTo>
                    <a:pt x="26860" y="73027"/>
                    <a:pt x="40577" y="69704"/>
                    <a:pt x="51625" y="69704"/>
                  </a:cubicBezTo>
                  <a:cubicBezTo>
                    <a:pt x="70009" y="69704"/>
                    <a:pt x="81344" y="77206"/>
                    <a:pt x="81344" y="94584"/>
                  </a:cubicBezTo>
                  <a:lnTo>
                    <a:pt x="81344" y="98098"/>
                  </a:lnTo>
                  <a:cubicBezTo>
                    <a:pt x="73819" y="94774"/>
                    <a:pt x="61817" y="91735"/>
                    <a:pt x="48101" y="91735"/>
                  </a:cubicBezTo>
                  <a:cubicBezTo>
                    <a:pt x="22384" y="91735"/>
                    <a:pt x="0" y="104365"/>
                    <a:pt x="0" y="130481"/>
                  </a:cubicBezTo>
                  <a:cubicBezTo>
                    <a:pt x="0" y="152987"/>
                    <a:pt x="17431" y="166662"/>
                    <a:pt x="39815" y="166662"/>
                  </a:cubicBezTo>
                  <a:cubicBezTo>
                    <a:pt x="65532" y="166662"/>
                    <a:pt x="78200" y="148334"/>
                    <a:pt x="82010" y="131620"/>
                  </a:cubicBezTo>
                  <a:lnTo>
                    <a:pt x="82010" y="160299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C9F71F2-22A8-1C7A-289A-4AFD1DEEE47A}"/>
                </a:ext>
              </a:extLst>
            </p:cNvPr>
            <p:cNvSpPr/>
            <p:nvPr/>
          </p:nvSpPr>
          <p:spPr>
            <a:xfrm>
              <a:off x="5411723" y="311150"/>
              <a:ext cx="1368933" cy="214903"/>
            </a:xfrm>
            <a:custGeom>
              <a:avLst/>
              <a:gdLst>
                <a:gd name="connsiteX0" fmla="*/ 1368933 w 1368933"/>
                <a:gd name="connsiteY0" fmla="*/ 96578 h 214903"/>
                <a:gd name="connsiteX1" fmla="*/ 1324642 w 1368933"/>
                <a:gd name="connsiteY1" fmla="*/ 46532 h 214903"/>
                <a:gd name="connsiteX2" fmla="*/ 1280541 w 1368933"/>
                <a:gd name="connsiteY2" fmla="*/ 84328 h 214903"/>
                <a:gd name="connsiteX3" fmla="*/ 1280541 w 1368933"/>
                <a:gd name="connsiteY3" fmla="*/ 52895 h 214903"/>
                <a:gd name="connsiteX4" fmla="*/ 1276540 w 1368933"/>
                <a:gd name="connsiteY4" fmla="*/ 48906 h 214903"/>
                <a:gd name="connsiteX5" fmla="*/ 1247299 w 1368933"/>
                <a:gd name="connsiteY5" fmla="*/ 48906 h 214903"/>
                <a:gd name="connsiteX6" fmla="*/ 1243298 w 1368933"/>
                <a:gd name="connsiteY6" fmla="*/ 52895 h 214903"/>
                <a:gd name="connsiteX7" fmla="*/ 1243298 w 1368933"/>
                <a:gd name="connsiteY7" fmla="*/ 162768 h 214903"/>
                <a:gd name="connsiteX8" fmla="*/ 1247299 w 1368933"/>
                <a:gd name="connsiteY8" fmla="*/ 166757 h 214903"/>
                <a:gd name="connsiteX9" fmla="*/ 1276540 w 1368933"/>
                <a:gd name="connsiteY9" fmla="*/ 166757 h 214903"/>
                <a:gd name="connsiteX10" fmla="*/ 1280541 w 1368933"/>
                <a:gd name="connsiteY10" fmla="*/ 162768 h 214903"/>
                <a:gd name="connsiteX11" fmla="*/ 1280541 w 1368933"/>
                <a:gd name="connsiteY11" fmla="*/ 103131 h 214903"/>
                <a:gd name="connsiteX12" fmla="*/ 1306449 w 1368933"/>
                <a:gd name="connsiteY12" fmla="*/ 75401 h 214903"/>
                <a:gd name="connsiteX13" fmla="*/ 1331690 w 1368933"/>
                <a:gd name="connsiteY13" fmla="*/ 103131 h 214903"/>
                <a:gd name="connsiteX14" fmla="*/ 1331690 w 1368933"/>
                <a:gd name="connsiteY14" fmla="*/ 162768 h 214903"/>
                <a:gd name="connsiteX15" fmla="*/ 1335691 w 1368933"/>
                <a:gd name="connsiteY15" fmla="*/ 166757 h 214903"/>
                <a:gd name="connsiteX16" fmla="*/ 1364933 w 1368933"/>
                <a:gd name="connsiteY16" fmla="*/ 166757 h 214903"/>
                <a:gd name="connsiteX17" fmla="*/ 1368933 w 1368933"/>
                <a:gd name="connsiteY17" fmla="*/ 162768 h 214903"/>
                <a:gd name="connsiteX18" fmla="*/ 1368933 w 1368933"/>
                <a:gd name="connsiteY18" fmla="*/ 96578 h 214903"/>
                <a:gd name="connsiteX19" fmla="*/ 1160717 w 1368933"/>
                <a:gd name="connsiteY19" fmla="*/ 69039 h 214903"/>
                <a:gd name="connsiteX20" fmla="*/ 1184053 w 1368933"/>
                <a:gd name="connsiteY20" fmla="*/ 96483 h 214903"/>
                <a:gd name="connsiteX21" fmla="*/ 1131951 w 1368933"/>
                <a:gd name="connsiteY21" fmla="*/ 96483 h 214903"/>
                <a:gd name="connsiteX22" fmla="*/ 1160717 w 1368933"/>
                <a:gd name="connsiteY22" fmla="*/ 69039 h 214903"/>
                <a:gd name="connsiteX23" fmla="*/ 1159764 w 1368933"/>
                <a:gd name="connsiteY23" fmla="*/ 169606 h 214903"/>
                <a:gd name="connsiteX24" fmla="*/ 1211866 w 1368933"/>
                <a:gd name="connsiteY24" fmla="*/ 156026 h 214903"/>
                <a:gd name="connsiteX25" fmla="*/ 1213295 w 1368933"/>
                <a:gd name="connsiteY25" fmla="*/ 151088 h 214903"/>
                <a:gd name="connsiteX26" fmla="*/ 1207865 w 1368933"/>
                <a:gd name="connsiteY26" fmla="*/ 137033 h 214903"/>
                <a:gd name="connsiteX27" fmla="*/ 1202722 w 1368933"/>
                <a:gd name="connsiteY27" fmla="*/ 135134 h 214903"/>
                <a:gd name="connsiteX28" fmla="*/ 1168337 w 1368933"/>
                <a:gd name="connsiteY28" fmla="*/ 141971 h 214903"/>
                <a:gd name="connsiteX29" fmla="*/ 1132046 w 1368933"/>
                <a:gd name="connsiteY29" fmla="*/ 115191 h 214903"/>
                <a:gd name="connsiteX30" fmla="*/ 1212628 w 1368933"/>
                <a:gd name="connsiteY30" fmla="*/ 115191 h 214903"/>
                <a:gd name="connsiteX31" fmla="*/ 1216628 w 1368933"/>
                <a:gd name="connsiteY31" fmla="*/ 111203 h 214903"/>
                <a:gd name="connsiteX32" fmla="*/ 1216819 w 1368933"/>
                <a:gd name="connsiteY32" fmla="*/ 103891 h 214903"/>
                <a:gd name="connsiteX33" fmla="*/ 1158621 w 1368933"/>
                <a:gd name="connsiteY33" fmla="*/ 46152 h 214903"/>
                <a:gd name="connsiteX34" fmla="*/ 1095470 w 1368933"/>
                <a:gd name="connsiteY34" fmla="*/ 109588 h 214903"/>
                <a:gd name="connsiteX35" fmla="*/ 1159764 w 1368933"/>
                <a:gd name="connsiteY35" fmla="*/ 169701 h 214903"/>
                <a:gd name="connsiteX36" fmla="*/ 1033081 w 1368933"/>
                <a:gd name="connsiteY36" fmla="*/ 106170 h 214903"/>
                <a:gd name="connsiteX37" fmla="*/ 1002221 w 1368933"/>
                <a:gd name="connsiteY37" fmla="*/ 138552 h 214903"/>
                <a:gd name="connsiteX38" fmla="*/ 971169 w 1368933"/>
                <a:gd name="connsiteY38" fmla="*/ 105885 h 214903"/>
                <a:gd name="connsiteX39" fmla="*/ 1002221 w 1368933"/>
                <a:gd name="connsiteY39" fmla="*/ 72742 h 214903"/>
                <a:gd name="connsiteX40" fmla="*/ 1033081 w 1368933"/>
                <a:gd name="connsiteY40" fmla="*/ 106075 h 214903"/>
                <a:gd name="connsiteX41" fmla="*/ 998410 w 1368933"/>
                <a:gd name="connsiteY41" fmla="*/ 214903 h 214903"/>
                <a:gd name="connsiteX42" fmla="*/ 1069086 w 1368933"/>
                <a:gd name="connsiteY42" fmla="*/ 157830 h 214903"/>
                <a:gd name="connsiteX43" fmla="*/ 1069086 w 1368933"/>
                <a:gd name="connsiteY43" fmla="*/ 52895 h 214903"/>
                <a:gd name="connsiteX44" fmla="*/ 1065086 w 1368933"/>
                <a:gd name="connsiteY44" fmla="*/ 48906 h 214903"/>
                <a:gd name="connsiteX45" fmla="*/ 1035844 w 1368933"/>
                <a:gd name="connsiteY45" fmla="*/ 48906 h 214903"/>
                <a:gd name="connsiteX46" fmla="*/ 1031843 w 1368933"/>
                <a:gd name="connsiteY46" fmla="*/ 52895 h 214903"/>
                <a:gd name="connsiteX47" fmla="*/ 1031843 w 1368933"/>
                <a:gd name="connsiteY47" fmla="*/ 81764 h 214903"/>
                <a:gd name="connsiteX48" fmla="*/ 997648 w 1368933"/>
                <a:gd name="connsiteY48" fmla="*/ 47672 h 214903"/>
                <a:gd name="connsiteX49" fmla="*/ 984885 w 1368933"/>
                <a:gd name="connsiteY49" fmla="*/ 47007 h 214903"/>
                <a:gd name="connsiteX50" fmla="*/ 932783 w 1368933"/>
                <a:gd name="connsiteY50" fmla="*/ 105980 h 214903"/>
                <a:gd name="connsiteX51" fmla="*/ 988885 w 1368933"/>
                <a:gd name="connsiteY51" fmla="*/ 165142 h 214903"/>
                <a:gd name="connsiteX52" fmla="*/ 1031748 w 1368933"/>
                <a:gd name="connsiteY52" fmla="*/ 130575 h 214903"/>
                <a:gd name="connsiteX53" fmla="*/ 1031748 w 1368933"/>
                <a:gd name="connsiteY53" fmla="*/ 150518 h 214903"/>
                <a:gd name="connsiteX54" fmla="*/ 990505 w 1368933"/>
                <a:gd name="connsiteY54" fmla="*/ 187649 h 214903"/>
                <a:gd name="connsiteX55" fmla="*/ 956119 w 1368933"/>
                <a:gd name="connsiteY55" fmla="*/ 181096 h 214903"/>
                <a:gd name="connsiteX56" fmla="*/ 950690 w 1368933"/>
                <a:gd name="connsiteY56" fmla="*/ 183660 h 214903"/>
                <a:gd name="connsiteX57" fmla="*/ 945547 w 1368933"/>
                <a:gd name="connsiteY57" fmla="*/ 198475 h 214903"/>
                <a:gd name="connsiteX58" fmla="*/ 947166 w 1368933"/>
                <a:gd name="connsiteY58" fmla="*/ 203128 h 214903"/>
                <a:gd name="connsiteX59" fmla="*/ 998315 w 1368933"/>
                <a:gd name="connsiteY59" fmla="*/ 214903 h 214903"/>
                <a:gd name="connsiteX60" fmla="*/ 908399 w 1368933"/>
                <a:gd name="connsiteY60" fmla="*/ 96578 h 214903"/>
                <a:gd name="connsiteX61" fmla="*/ 864108 w 1368933"/>
                <a:gd name="connsiteY61" fmla="*/ 46532 h 214903"/>
                <a:gd name="connsiteX62" fmla="*/ 820007 w 1368933"/>
                <a:gd name="connsiteY62" fmla="*/ 84328 h 214903"/>
                <a:gd name="connsiteX63" fmla="*/ 820007 w 1368933"/>
                <a:gd name="connsiteY63" fmla="*/ 52895 h 214903"/>
                <a:gd name="connsiteX64" fmla="*/ 816007 w 1368933"/>
                <a:gd name="connsiteY64" fmla="*/ 48906 h 214903"/>
                <a:gd name="connsiteX65" fmla="*/ 786765 w 1368933"/>
                <a:gd name="connsiteY65" fmla="*/ 48906 h 214903"/>
                <a:gd name="connsiteX66" fmla="*/ 782764 w 1368933"/>
                <a:gd name="connsiteY66" fmla="*/ 52895 h 214903"/>
                <a:gd name="connsiteX67" fmla="*/ 782764 w 1368933"/>
                <a:gd name="connsiteY67" fmla="*/ 162768 h 214903"/>
                <a:gd name="connsiteX68" fmla="*/ 786765 w 1368933"/>
                <a:gd name="connsiteY68" fmla="*/ 166757 h 214903"/>
                <a:gd name="connsiteX69" fmla="*/ 816007 w 1368933"/>
                <a:gd name="connsiteY69" fmla="*/ 166757 h 214903"/>
                <a:gd name="connsiteX70" fmla="*/ 820007 w 1368933"/>
                <a:gd name="connsiteY70" fmla="*/ 162768 h 214903"/>
                <a:gd name="connsiteX71" fmla="*/ 820007 w 1368933"/>
                <a:gd name="connsiteY71" fmla="*/ 103131 h 214903"/>
                <a:gd name="connsiteX72" fmla="*/ 845915 w 1368933"/>
                <a:gd name="connsiteY72" fmla="*/ 75401 h 214903"/>
                <a:gd name="connsiteX73" fmla="*/ 871157 w 1368933"/>
                <a:gd name="connsiteY73" fmla="*/ 103131 h 214903"/>
                <a:gd name="connsiteX74" fmla="*/ 871157 w 1368933"/>
                <a:gd name="connsiteY74" fmla="*/ 162768 h 214903"/>
                <a:gd name="connsiteX75" fmla="*/ 875157 w 1368933"/>
                <a:gd name="connsiteY75" fmla="*/ 166757 h 214903"/>
                <a:gd name="connsiteX76" fmla="*/ 904399 w 1368933"/>
                <a:gd name="connsiteY76" fmla="*/ 166757 h 214903"/>
                <a:gd name="connsiteX77" fmla="*/ 908399 w 1368933"/>
                <a:gd name="connsiteY77" fmla="*/ 162768 h 214903"/>
                <a:gd name="connsiteX78" fmla="*/ 908399 w 1368933"/>
                <a:gd name="connsiteY78" fmla="*/ 96578 h 214903"/>
                <a:gd name="connsiteX79" fmla="*/ 713804 w 1368933"/>
                <a:gd name="connsiteY79" fmla="*/ 166757 h 214903"/>
                <a:gd name="connsiteX80" fmla="*/ 743045 w 1368933"/>
                <a:gd name="connsiteY80" fmla="*/ 166757 h 214903"/>
                <a:gd name="connsiteX81" fmla="*/ 747046 w 1368933"/>
                <a:gd name="connsiteY81" fmla="*/ 162768 h 214903"/>
                <a:gd name="connsiteX82" fmla="*/ 747046 w 1368933"/>
                <a:gd name="connsiteY82" fmla="*/ 52895 h 214903"/>
                <a:gd name="connsiteX83" fmla="*/ 743045 w 1368933"/>
                <a:gd name="connsiteY83" fmla="*/ 48906 h 214903"/>
                <a:gd name="connsiteX84" fmla="*/ 713804 w 1368933"/>
                <a:gd name="connsiteY84" fmla="*/ 48906 h 214903"/>
                <a:gd name="connsiteX85" fmla="*/ 709803 w 1368933"/>
                <a:gd name="connsiteY85" fmla="*/ 52895 h 214903"/>
                <a:gd name="connsiteX86" fmla="*/ 709803 w 1368933"/>
                <a:gd name="connsiteY86" fmla="*/ 162768 h 214903"/>
                <a:gd name="connsiteX87" fmla="*/ 713804 w 1368933"/>
                <a:gd name="connsiteY87" fmla="*/ 166757 h 214903"/>
                <a:gd name="connsiteX88" fmla="*/ 728472 w 1368933"/>
                <a:gd name="connsiteY88" fmla="*/ 34282 h 214903"/>
                <a:gd name="connsiteX89" fmla="*/ 749237 w 1368933"/>
                <a:gd name="connsiteY89" fmla="*/ 17094 h 214903"/>
                <a:gd name="connsiteX90" fmla="*/ 728472 w 1368933"/>
                <a:gd name="connsiteY90" fmla="*/ 0 h 214903"/>
                <a:gd name="connsiteX91" fmla="*/ 707708 w 1368933"/>
                <a:gd name="connsiteY91" fmla="*/ 17094 h 214903"/>
                <a:gd name="connsiteX92" fmla="*/ 728472 w 1368933"/>
                <a:gd name="connsiteY92" fmla="*/ 34282 h 214903"/>
                <a:gd name="connsiteX93" fmla="*/ 676085 w 1368933"/>
                <a:gd name="connsiteY93" fmla="*/ 96578 h 214903"/>
                <a:gd name="connsiteX94" fmla="*/ 631793 w 1368933"/>
                <a:gd name="connsiteY94" fmla="*/ 46532 h 214903"/>
                <a:gd name="connsiteX95" fmla="*/ 587693 w 1368933"/>
                <a:gd name="connsiteY95" fmla="*/ 84328 h 214903"/>
                <a:gd name="connsiteX96" fmla="*/ 587693 w 1368933"/>
                <a:gd name="connsiteY96" fmla="*/ 52895 h 214903"/>
                <a:gd name="connsiteX97" fmla="*/ 583692 w 1368933"/>
                <a:gd name="connsiteY97" fmla="*/ 48906 h 214903"/>
                <a:gd name="connsiteX98" fmla="*/ 554450 w 1368933"/>
                <a:gd name="connsiteY98" fmla="*/ 48906 h 214903"/>
                <a:gd name="connsiteX99" fmla="*/ 550450 w 1368933"/>
                <a:gd name="connsiteY99" fmla="*/ 52895 h 214903"/>
                <a:gd name="connsiteX100" fmla="*/ 550450 w 1368933"/>
                <a:gd name="connsiteY100" fmla="*/ 162768 h 214903"/>
                <a:gd name="connsiteX101" fmla="*/ 554450 w 1368933"/>
                <a:gd name="connsiteY101" fmla="*/ 166757 h 214903"/>
                <a:gd name="connsiteX102" fmla="*/ 583692 w 1368933"/>
                <a:gd name="connsiteY102" fmla="*/ 166757 h 214903"/>
                <a:gd name="connsiteX103" fmla="*/ 587693 w 1368933"/>
                <a:gd name="connsiteY103" fmla="*/ 162768 h 214903"/>
                <a:gd name="connsiteX104" fmla="*/ 587693 w 1368933"/>
                <a:gd name="connsiteY104" fmla="*/ 103131 h 214903"/>
                <a:gd name="connsiteX105" fmla="*/ 613601 w 1368933"/>
                <a:gd name="connsiteY105" fmla="*/ 75401 h 214903"/>
                <a:gd name="connsiteX106" fmla="*/ 638842 w 1368933"/>
                <a:gd name="connsiteY106" fmla="*/ 103131 h 214903"/>
                <a:gd name="connsiteX107" fmla="*/ 638842 w 1368933"/>
                <a:gd name="connsiteY107" fmla="*/ 162768 h 214903"/>
                <a:gd name="connsiteX108" fmla="*/ 642842 w 1368933"/>
                <a:gd name="connsiteY108" fmla="*/ 166757 h 214903"/>
                <a:gd name="connsiteX109" fmla="*/ 672084 w 1368933"/>
                <a:gd name="connsiteY109" fmla="*/ 166757 h 214903"/>
                <a:gd name="connsiteX110" fmla="*/ 676085 w 1368933"/>
                <a:gd name="connsiteY110" fmla="*/ 162768 h 214903"/>
                <a:gd name="connsiteX111" fmla="*/ 676085 w 1368933"/>
                <a:gd name="connsiteY111" fmla="*/ 96578 h 214903"/>
                <a:gd name="connsiteX112" fmla="*/ 467868 w 1368933"/>
                <a:gd name="connsiteY112" fmla="*/ 69039 h 214903"/>
                <a:gd name="connsiteX113" fmla="*/ 491204 w 1368933"/>
                <a:gd name="connsiteY113" fmla="*/ 96483 h 214903"/>
                <a:gd name="connsiteX114" fmla="*/ 439103 w 1368933"/>
                <a:gd name="connsiteY114" fmla="*/ 96483 h 214903"/>
                <a:gd name="connsiteX115" fmla="*/ 467868 w 1368933"/>
                <a:gd name="connsiteY115" fmla="*/ 69039 h 214903"/>
                <a:gd name="connsiteX116" fmla="*/ 466916 w 1368933"/>
                <a:gd name="connsiteY116" fmla="*/ 169606 h 214903"/>
                <a:gd name="connsiteX117" fmla="*/ 519017 w 1368933"/>
                <a:gd name="connsiteY117" fmla="*/ 156026 h 214903"/>
                <a:gd name="connsiteX118" fmla="*/ 520446 w 1368933"/>
                <a:gd name="connsiteY118" fmla="*/ 151088 h 214903"/>
                <a:gd name="connsiteX119" fmla="*/ 515017 w 1368933"/>
                <a:gd name="connsiteY119" fmla="*/ 137033 h 214903"/>
                <a:gd name="connsiteX120" fmla="*/ 509873 w 1368933"/>
                <a:gd name="connsiteY120" fmla="*/ 135134 h 214903"/>
                <a:gd name="connsiteX121" fmla="*/ 475488 w 1368933"/>
                <a:gd name="connsiteY121" fmla="*/ 141971 h 214903"/>
                <a:gd name="connsiteX122" fmla="*/ 439198 w 1368933"/>
                <a:gd name="connsiteY122" fmla="*/ 115191 h 214903"/>
                <a:gd name="connsiteX123" fmla="*/ 519779 w 1368933"/>
                <a:gd name="connsiteY123" fmla="*/ 115191 h 214903"/>
                <a:gd name="connsiteX124" fmla="*/ 523780 w 1368933"/>
                <a:gd name="connsiteY124" fmla="*/ 111203 h 214903"/>
                <a:gd name="connsiteX125" fmla="*/ 523970 w 1368933"/>
                <a:gd name="connsiteY125" fmla="*/ 103891 h 214903"/>
                <a:gd name="connsiteX126" fmla="*/ 465772 w 1368933"/>
                <a:gd name="connsiteY126" fmla="*/ 46152 h 214903"/>
                <a:gd name="connsiteX127" fmla="*/ 402622 w 1368933"/>
                <a:gd name="connsiteY127" fmla="*/ 109588 h 214903"/>
                <a:gd name="connsiteX128" fmla="*/ 466916 w 1368933"/>
                <a:gd name="connsiteY128" fmla="*/ 169701 h 214903"/>
                <a:gd name="connsiteX129" fmla="*/ 365665 w 1368933"/>
                <a:gd name="connsiteY129" fmla="*/ 75876 h 214903"/>
                <a:gd name="connsiteX130" fmla="*/ 383762 w 1368933"/>
                <a:gd name="connsiteY130" fmla="*/ 79200 h 214903"/>
                <a:gd name="connsiteX131" fmla="*/ 389191 w 1368933"/>
                <a:gd name="connsiteY131" fmla="*/ 77301 h 214903"/>
                <a:gd name="connsiteX132" fmla="*/ 394621 w 1368933"/>
                <a:gd name="connsiteY132" fmla="*/ 56599 h 214903"/>
                <a:gd name="connsiteX133" fmla="*/ 392239 w 1368933"/>
                <a:gd name="connsiteY133" fmla="*/ 51186 h 214903"/>
                <a:gd name="connsiteX134" fmla="*/ 372713 w 1368933"/>
                <a:gd name="connsiteY134" fmla="*/ 46532 h 214903"/>
                <a:gd name="connsiteX135" fmla="*/ 336899 w 1368933"/>
                <a:gd name="connsiteY135" fmla="*/ 83853 h 214903"/>
                <a:gd name="connsiteX136" fmla="*/ 336899 w 1368933"/>
                <a:gd name="connsiteY136" fmla="*/ 52895 h 214903"/>
                <a:gd name="connsiteX137" fmla="*/ 332899 w 1368933"/>
                <a:gd name="connsiteY137" fmla="*/ 48906 h 214903"/>
                <a:gd name="connsiteX138" fmla="*/ 303657 w 1368933"/>
                <a:gd name="connsiteY138" fmla="*/ 48906 h 214903"/>
                <a:gd name="connsiteX139" fmla="*/ 299657 w 1368933"/>
                <a:gd name="connsiteY139" fmla="*/ 52895 h 214903"/>
                <a:gd name="connsiteX140" fmla="*/ 299657 w 1368933"/>
                <a:gd name="connsiteY140" fmla="*/ 162768 h 214903"/>
                <a:gd name="connsiteX141" fmla="*/ 303657 w 1368933"/>
                <a:gd name="connsiteY141" fmla="*/ 166757 h 214903"/>
                <a:gd name="connsiteX142" fmla="*/ 332899 w 1368933"/>
                <a:gd name="connsiteY142" fmla="*/ 166757 h 214903"/>
                <a:gd name="connsiteX143" fmla="*/ 336899 w 1368933"/>
                <a:gd name="connsiteY143" fmla="*/ 162768 h 214903"/>
                <a:gd name="connsiteX144" fmla="*/ 336899 w 1368933"/>
                <a:gd name="connsiteY144" fmla="*/ 102181 h 214903"/>
                <a:gd name="connsiteX145" fmla="*/ 365665 w 1368933"/>
                <a:gd name="connsiteY145" fmla="*/ 75876 h 214903"/>
                <a:gd name="connsiteX146" fmla="*/ 173641 w 1368933"/>
                <a:gd name="connsiteY146" fmla="*/ 107594 h 214903"/>
                <a:gd name="connsiteX147" fmla="*/ 204502 w 1368933"/>
                <a:gd name="connsiteY147" fmla="*/ 73502 h 214903"/>
                <a:gd name="connsiteX148" fmla="*/ 235172 w 1368933"/>
                <a:gd name="connsiteY148" fmla="*/ 107594 h 214903"/>
                <a:gd name="connsiteX149" fmla="*/ 204502 w 1368933"/>
                <a:gd name="connsiteY149" fmla="*/ 141876 h 214903"/>
                <a:gd name="connsiteX150" fmla="*/ 173641 w 1368933"/>
                <a:gd name="connsiteY150" fmla="*/ 107594 h 214903"/>
                <a:gd name="connsiteX151" fmla="*/ 135446 w 1368933"/>
                <a:gd name="connsiteY151" fmla="*/ 107594 h 214903"/>
                <a:gd name="connsiteX152" fmla="*/ 204502 w 1368933"/>
                <a:gd name="connsiteY152" fmla="*/ 169606 h 214903"/>
                <a:gd name="connsiteX153" fmla="*/ 273272 w 1368933"/>
                <a:gd name="connsiteY153" fmla="*/ 107594 h 214903"/>
                <a:gd name="connsiteX154" fmla="*/ 204502 w 1368933"/>
                <a:gd name="connsiteY154" fmla="*/ 46058 h 214903"/>
                <a:gd name="connsiteX155" fmla="*/ 135446 w 1368933"/>
                <a:gd name="connsiteY155" fmla="*/ 107594 h 214903"/>
                <a:gd name="connsiteX156" fmla="*/ 110776 w 1368933"/>
                <a:gd name="connsiteY156" fmla="*/ 78915 h 214903"/>
                <a:gd name="connsiteX157" fmla="*/ 38672 w 1368933"/>
                <a:gd name="connsiteY157" fmla="*/ 78915 h 214903"/>
                <a:gd name="connsiteX158" fmla="*/ 38672 w 1368933"/>
                <a:gd name="connsiteY158" fmla="*/ 37796 h 214903"/>
                <a:gd name="connsiteX159" fmla="*/ 114300 w 1368933"/>
                <a:gd name="connsiteY159" fmla="*/ 37796 h 214903"/>
                <a:gd name="connsiteX160" fmla="*/ 118301 w 1368933"/>
                <a:gd name="connsiteY160" fmla="*/ 33807 h 214903"/>
                <a:gd name="connsiteX161" fmla="*/ 118301 w 1368933"/>
                <a:gd name="connsiteY161" fmla="*/ 11965 h 214903"/>
                <a:gd name="connsiteX162" fmla="*/ 114300 w 1368933"/>
                <a:gd name="connsiteY162" fmla="*/ 7977 h 214903"/>
                <a:gd name="connsiteX163" fmla="*/ 4001 w 1368933"/>
                <a:gd name="connsiteY163" fmla="*/ 7977 h 214903"/>
                <a:gd name="connsiteX164" fmla="*/ 0 w 1368933"/>
                <a:gd name="connsiteY164" fmla="*/ 11965 h 214903"/>
                <a:gd name="connsiteX165" fmla="*/ 0 w 1368933"/>
                <a:gd name="connsiteY165" fmla="*/ 162768 h 214903"/>
                <a:gd name="connsiteX166" fmla="*/ 4001 w 1368933"/>
                <a:gd name="connsiteY166" fmla="*/ 166757 h 214903"/>
                <a:gd name="connsiteX167" fmla="*/ 34671 w 1368933"/>
                <a:gd name="connsiteY167" fmla="*/ 166757 h 214903"/>
                <a:gd name="connsiteX168" fmla="*/ 38672 w 1368933"/>
                <a:gd name="connsiteY168" fmla="*/ 162768 h 214903"/>
                <a:gd name="connsiteX169" fmla="*/ 38672 w 1368933"/>
                <a:gd name="connsiteY169" fmla="*/ 108734 h 214903"/>
                <a:gd name="connsiteX170" fmla="*/ 110776 w 1368933"/>
                <a:gd name="connsiteY170" fmla="*/ 108734 h 214903"/>
                <a:gd name="connsiteX171" fmla="*/ 114776 w 1368933"/>
                <a:gd name="connsiteY171" fmla="*/ 104745 h 214903"/>
                <a:gd name="connsiteX172" fmla="*/ 114776 w 1368933"/>
                <a:gd name="connsiteY172" fmla="*/ 82904 h 214903"/>
                <a:gd name="connsiteX173" fmla="*/ 110776 w 1368933"/>
                <a:gd name="connsiteY173" fmla="*/ 78915 h 21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1368933" h="214903">
                  <a:moveTo>
                    <a:pt x="1368933" y="96578"/>
                  </a:moveTo>
                  <a:cubicBezTo>
                    <a:pt x="1368933" y="66000"/>
                    <a:pt x="1351502" y="46532"/>
                    <a:pt x="1324642" y="46532"/>
                  </a:cubicBezTo>
                  <a:cubicBezTo>
                    <a:pt x="1301115" y="46532"/>
                    <a:pt x="1282922" y="64575"/>
                    <a:pt x="1280541" y="84328"/>
                  </a:cubicBezTo>
                  <a:lnTo>
                    <a:pt x="1280541" y="52895"/>
                  </a:lnTo>
                  <a:cubicBezTo>
                    <a:pt x="1280541" y="50331"/>
                    <a:pt x="1279112" y="48906"/>
                    <a:pt x="1276540" y="48906"/>
                  </a:cubicBezTo>
                  <a:lnTo>
                    <a:pt x="1247299" y="48906"/>
                  </a:lnTo>
                  <a:cubicBezTo>
                    <a:pt x="1244727" y="48906"/>
                    <a:pt x="1243298" y="50331"/>
                    <a:pt x="1243298" y="52895"/>
                  </a:cubicBezTo>
                  <a:lnTo>
                    <a:pt x="1243298" y="162768"/>
                  </a:lnTo>
                  <a:cubicBezTo>
                    <a:pt x="1243298" y="165332"/>
                    <a:pt x="1244727" y="166757"/>
                    <a:pt x="1247299" y="166757"/>
                  </a:cubicBezTo>
                  <a:lnTo>
                    <a:pt x="1276540" y="166757"/>
                  </a:lnTo>
                  <a:cubicBezTo>
                    <a:pt x="1279112" y="166757"/>
                    <a:pt x="1280541" y="165332"/>
                    <a:pt x="1280541" y="162768"/>
                  </a:cubicBezTo>
                  <a:lnTo>
                    <a:pt x="1280541" y="103131"/>
                  </a:lnTo>
                  <a:cubicBezTo>
                    <a:pt x="1280541" y="87177"/>
                    <a:pt x="1293019" y="75401"/>
                    <a:pt x="1306449" y="75401"/>
                  </a:cubicBezTo>
                  <a:cubicBezTo>
                    <a:pt x="1321499" y="75401"/>
                    <a:pt x="1331690" y="85942"/>
                    <a:pt x="1331690" y="103131"/>
                  </a:cubicBezTo>
                  <a:lnTo>
                    <a:pt x="1331690" y="162768"/>
                  </a:lnTo>
                  <a:cubicBezTo>
                    <a:pt x="1331690" y="165332"/>
                    <a:pt x="1333119" y="166757"/>
                    <a:pt x="1335691" y="166757"/>
                  </a:cubicBezTo>
                  <a:lnTo>
                    <a:pt x="1364933" y="166757"/>
                  </a:lnTo>
                  <a:cubicBezTo>
                    <a:pt x="1367504" y="166757"/>
                    <a:pt x="1368933" y="165332"/>
                    <a:pt x="1368933" y="162768"/>
                  </a:cubicBezTo>
                  <a:lnTo>
                    <a:pt x="1368933" y="96578"/>
                  </a:lnTo>
                  <a:close/>
                  <a:moveTo>
                    <a:pt x="1160717" y="69039"/>
                  </a:moveTo>
                  <a:cubicBezTo>
                    <a:pt x="1177004" y="69039"/>
                    <a:pt x="1183767" y="81289"/>
                    <a:pt x="1184053" y="96483"/>
                  </a:cubicBezTo>
                  <a:lnTo>
                    <a:pt x="1131951" y="96483"/>
                  </a:lnTo>
                  <a:cubicBezTo>
                    <a:pt x="1134523" y="79580"/>
                    <a:pt x="1146048" y="69039"/>
                    <a:pt x="1160717" y="69039"/>
                  </a:cubicBezTo>
                  <a:moveTo>
                    <a:pt x="1159764" y="169606"/>
                  </a:moveTo>
                  <a:cubicBezTo>
                    <a:pt x="1184053" y="169606"/>
                    <a:pt x="1203389" y="160869"/>
                    <a:pt x="1211866" y="156026"/>
                  </a:cubicBezTo>
                  <a:cubicBezTo>
                    <a:pt x="1213961" y="154886"/>
                    <a:pt x="1213961" y="152987"/>
                    <a:pt x="1213295" y="151088"/>
                  </a:cubicBezTo>
                  <a:lnTo>
                    <a:pt x="1207865" y="137033"/>
                  </a:lnTo>
                  <a:cubicBezTo>
                    <a:pt x="1206913" y="134659"/>
                    <a:pt x="1205294" y="134184"/>
                    <a:pt x="1202722" y="135134"/>
                  </a:cubicBezTo>
                  <a:cubicBezTo>
                    <a:pt x="1197102" y="137508"/>
                    <a:pt x="1182719" y="141971"/>
                    <a:pt x="1168337" y="141971"/>
                  </a:cubicBezTo>
                  <a:cubicBezTo>
                    <a:pt x="1149001" y="141971"/>
                    <a:pt x="1135094" y="132095"/>
                    <a:pt x="1132046" y="115191"/>
                  </a:cubicBezTo>
                  <a:lnTo>
                    <a:pt x="1212628" y="115191"/>
                  </a:lnTo>
                  <a:cubicBezTo>
                    <a:pt x="1215200" y="115191"/>
                    <a:pt x="1216438" y="113767"/>
                    <a:pt x="1216628" y="111203"/>
                  </a:cubicBezTo>
                  <a:cubicBezTo>
                    <a:pt x="1216819" y="108829"/>
                    <a:pt x="1216819" y="106265"/>
                    <a:pt x="1216819" y="103891"/>
                  </a:cubicBezTo>
                  <a:cubicBezTo>
                    <a:pt x="1216819" y="67709"/>
                    <a:pt x="1193959" y="46152"/>
                    <a:pt x="1158621" y="46152"/>
                  </a:cubicBezTo>
                  <a:cubicBezTo>
                    <a:pt x="1123283" y="46152"/>
                    <a:pt x="1095470" y="69134"/>
                    <a:pt x="1095470" y="109588"/>
                  </a:cubicBezTo>
                  <a:cubicBezTo>
                    <a:pt x="1095470" y="150043"/>
                    <a:pt x="1123760" y="169701"/>
                    <a:pt x="1159764" y="169701"/>
                  </a:cubicBezTo>
                  <a:moveTo>
                    <a:pt x="1033081" y="106170"/>
                  </a:moveTo>
                  <a:cubicBezTo>
                    <a:pt x="1033081" y="125637"/>
                    <a:pt x="1019842" y="138552"/>
                    <a:pt x="1002221" y="138552"/>
                  </a:cubicBezTo>
                  <a:cubicBezTo>
                    <a:pt x="984599" y="138552"/>
                    <a:pt x="971169" y="125352"/>
                    <a:pt x="971169" y="105885"/>
                  </a:cubicBezTo>
                  <a:cubicBezTo>
                    <a:pt x="971169" y="86417"/>
                    <a:pt x="984599" y="72742"/>
                    <a:pt x="1002221" y="72742"/>
                  </a:cubicBezTo>
                  <a:cubicBezTo>
                    <a:pt x="1019842" y="72742"/>
                    <a:pt x="1033081" y="86607"/>
                    <a:pt x="1033081" y="106075"/>
                  </a:cubicBezTo>
                  <a:moveTo>
                    <a:pt x="998410" y="214903"/>
                  </a:moveTo>
                  <a:cubicBezTo>
                    <a:pt x="1039654" y="214903"/>
                    <a:pt x="1069086" y="194676"/>
                    <a:pt x="1069086" y="157830"/>
                  </a:cubicBezTo>
                  <a:lnTo>
                    <a:pt x="1069086" y="52895"/>
                  </a:lnTo>
                  <a:cubicBezTo>
                    <a:pt x="1069086" y="50331"/>
                    <a:pt x="1067657" y="48906"/>
                    <a:pt x="1065086" y="48906"/>
                  </a:cubicBezTo>
                  <a:lnTo>
                    <a:pt x="1035844" y="48906"/>
                  </a:lnTo>
                  <a:cubicBezTo>
                    <a:pt x="1033272" y="48906"/>
                    <a:pt x="1031843" y="50331"/>
                    <a:pt x="1031843" y="52895"/>
                  </a:cubicBezTo>
                  <a:lnTo>
                    <a:pt x="1031843" y="81764"/>
                  </a:lnTo>
                  <a:cubicBezTo>
                    <a:pt x="1026414" y="62771"/>
                    <a:pt x="1014698" y="50806"/>
                    <a:pt x="997648" y="47672"/>
                  </a:cubicBezTo>
                  <a:cubicBezTo>
                    <a:pt x="993648" y="46722"/>
                    <a:pt x="989362" y="46722"/>
                    <a:pt x="984885" y="47007"/>
                  </a:cubicBezTo>
                  <a:cubicBezTo>
                    <a:pt x="953834" y="48622"/>
                    <a:pt x="932783" y="73502"/>
                    <a:pt x="932783" y="105980"/>
                  </a:cubicBezTo>
                  <a:cubicBezTo>
                    <a:pt x="932783" y="138457"/>
                    <a:pt x="955643" y="165142"/>
                    <a:pt x="988885" y="165142"/>
                  </a:cubicBezTo>
                  <a:cubicBezTo>
                    <a:pt x="1010602" y="165142"/>
                    <a:pt x="1025652" y="152417"/>
                    <a:pt x="1031748" y="130575"/>
                  </a:cubicBezTo>
                  <a:lnTo>
                    <a:pt x="1031748" y="150518"/>
                  </a:lnTo>
                  <a:cubicBezTo>
                    <a:pt x="1031748" y="177298"/>
                    <a:pt x="1016222" y="187649"/>
                    <a:pt x="990505" y="187649"/>
                  </a:cubicBezTo>
                  <a:cubicBezTo>
                    <a:pt x="976884" y="187649"/>
                    <a:pt x="963644" y="183850"/>
                    <a:pt x="956119" y="181096"/>
                  </a:cubicBezTo>
                  <a:cubicBezTo>
                    <a:pt x="953548" y="180147"/>
                    <a:pt x="951643" y="180621"/>
                    <a:pt x="950690" y="183660"/>
                  </a:cubicBezTo>
                  <a:lnTo>
                    <a:pt x="945547" y="198475"/>
                  </a:lnTo>
                  <a:cubicBezTo>
                    <a:pt x="945071" y="200089"/>
                    <a:pt x="945356" y="201988"/>
                    <a:pt x="947166" y="203128"/>
                  </a:cubicBezTo>
                  <a:cubicBezTo>
                    <a:pt x="959644" y="210440"/>
                    <a:pt x="977075" y="214903"/>
                    <a:pt x="998315" y="214903"/>
                  </a:cubicBezTo>
                  <a:moveTo>
                    <a:pt x="908399" y="96578"/>
                  </a:moveTo>
                  <a:cubicBezTo>
                    <a:pt x="908399" y="66000"/>
                    <a:pt x="890969" y="46532"/>
                    <a:pt x="864108" y="46532"/>
                  </a:cubicBezTo>
                  <a:cubicBezTo>
                    <a:pt x="840581" y="46532"/>
                    <a:pt x="822389" y="64575"/>
                    <a:pt x="820007" y="84328"/>
                  </a:cubicBezTo>
                  <a:lnTo>
                    <a:pt x="820007" y="52895"/>
                  </a:lnTo>
                  <a:cubicBezTo>
                    <a:pt x="820007" y="50331"/>
                    <a:pt x="818579" y="48906"/>
                    <a:pt x="816007" y="48906"/>
                  </a:cubicBezTo>
                  <a:lnTo>
                    <a:pt x="786765" y="48906"/>
                  </a:lnTo>
                  <a:cubicBezTo>
                    <a:pt x="784193" y="48906"/>
                    <a:pt x="782764" y="50331"/>
                    <a:pt x="782764" y="52895"/>
                  </a:cubicBezTo>
                  <a:lnTo>
                    <a:pt x="782764" y="162768"/>
                  </a:lnTo>
                  <a:cubicBezTo>
                    <a:pt x="782764" y="165332"/>
                    <a:pt x="784193" y="166757"/>
                    <a:pt x="786765" y="166757"/>
                  </a:cubicBezTo>
                  <a:lnTo>
                    <a:pt x="816007" y="166757"/>
                  </a:lnTo>
                  <a:cubicBezTo>
                    <a:pt x="818579" y="166757"/>
                    <a:pt x="820007" y="165332"/>
                    <a:pt x="820007" y="162768"/>
                  </a:cubicBezTo>
                  <a:lnTo>
                    <a:pt x="820007" y="103131"/>
                  </a:lnTo>
                  <a:cubicBezTo>
                    <a:pt x="820007" y="87177"/>
                    <a:pt x="832485" y="75401"/>
                    <a:pt x="845915" y="75401"/>
                  </a:cubicBezTo>
                  <a:cubicBezTo>
                    <a:pt x="860965" y="75401"/>
                    <a:pt x="871157" y="85942"/>
                    <a:pt x="871157" y="103131"/>
                  </a:cubicBezTo>
                  <a:lnTo>
                    <a:pt x="871157" y="162768"/>
                  </a:lnTo>
                  <a:cubicBezTo>
                    <a:pt x="871157" y="165332"/>
                    <a:pt x="872585" y="166757"/>
                    <a:pt x="875157" y="166757"/>
                  </a:cubicBezTo>
                  <a:lnTo>
                    <a:pt x="904399" y="166757"/>
                  </a:lnTo>
                  <a:cubicBezTo>
                    <a:pt x="906971" y="166757"/>
                    <a:pt x="908399" y="165332"/>
                    <a:pt x="908399" y="162768"/>
                  </a:cubicBezTo>
                  <a:lnTo>
                    <a:pt x="908399" y="96578"/>
                  </a:lnTo>
                  <a:close/>
                  <a:moveTo>
                    <a:pt x="713804" y="166757"/>
                  </a:moveTo>
                  <a:lnTo>
                    <a:pt x="743045" y="166757"/>
                  </a:lnTo>
                  <a:cubicBezTo>
                    <a:pt x="745617" y="166757"/>
                    <a:pt x="747046" y="165332"/>
                    <a:pt x="747046" y="162768"/>
                  </a:cubicBezTo>
                  <a:lnTo>
                    <a:pt x="747046" y="52895"/>
                  </a:lnTo>
                  <a:cubicBezTo>
                    <a:pt x="747046" y="50331"/>
                    <a:pt x="745617" y="48906"/>
                    <a:pt x="743045" y="48906"/>
                  </a:cubicBezTo>
                  <a:lnTo>
                    <a:pt x="713804" y="48906"/>
                  </a:lnTo>
                  <a:cubicBezTo>
                    <a:pt x="711232" y="48906"/>
                    <a:pt x="709803" y="50331"/>
                    <a:pt x="709803" y="52895"/>
                  </a:cubicBezTo>
                  <a:lnTo>
                    <a:pt x="709803" y="162768"/>
                  </a:lnTo>
                  <a:cubicBezTo>
                    <a:pt x="709803" y="165332"/>
                    <a:pt x="711232" y="166757"/>
                    <a:pt x="713804" y="166757"/>
                  </a:cubicBezTo>
                  <a:moveTo>
                    <a:pt x="728472" y="34282"/>
                  </a:moveTo>
                  <a:cubicBezTo>
                    <a:pt x="739997" y="34282"/>
                    <a:pt x="749237" y="26495"/>
                    <a:pt x="749237" y="17094"/>
                  </a:cubicBezTo>
                  <a:cubicBezTo>
                    <a:pt x="749237" y="7692"/>
                    <a:pt x="739997" y="0"/>
                    <a:pt x="728472" y="0"/>
                  </a:cubicBezTo>
                  <a:cubicBezTo>
                    <a:pt x="716947" y="0"/>
                    <a:pt x="707708" y="7502"/>
                    <a:pt x="707708" y="17094"/>
                  </a:cubicBezTo>
                  <a:cubicBezTo>
                    <a:pt x="707708" y="26685"/>
                    <a:pt x="716852" y="34282"/>
                    <a:pt x="728472" y="34282"/>
                  </a:cubicBezTo>
                  <a:moveTo>
                    <a:pt x="676085" y="96578"/>
                  </a:moveTo>
                  <a:cubicBezTo>
                    <a:pt x="676085" y="66000"/>
                    <a:pt x="658654" y="46532"/>
                    <a:pt x="631793" y="46532"/>
                  </a:cubicBezTo>
                  <a:cubicBezTo>
                    <a:pt x="608267" y="46532"/>
                    <a:pt x="590074" y="64575"/>
                    <a:pt x="587693" y="84328"/>
                  </a:cubicBezTo>
                  <a:lnTo>
                    <a:pt x="587693" y="52895"/>
                  </a:lnTo>
                  <a:cubicBezTo>
                    <a:pt x="587693" y="50331"/>
                    <a:pt x="586264" y="48906"/>
                    <a:pt x="583692" y="48906"/>
                  </a:cubicBezTo>
                  <a:lnTo>
                    <a:pt x="554450" y="48906"/>
                  </a:lnTo>
                  <a:cubicBezTo>
                    <a:pt x="551879" y="48906"/>
                    <a:pt x="550450" y="50331"/>
                    <a:pt x="550450" y="52895"/>
                  </a:cubicBezTo>
                  <a:lnTo>
                    <a:pt x="550450" y="162768"/>
                  </a:lnTo>
                  <a:cubicBezTo>
                    <a:pt x="550450" y="165332"/>
                    <a:pt x="551879" y="166757"/>
                    <a:pt x="554450" y="166757"/>
                  </a:cubicBezTo>
                  <a:lnTo>
                    <a:pt x="583692" y="166757"/>
                  </a:lnTo>
                  <a:cubicBezTo>
                    <a:pt x="586264" y="166757"/>
                    <a:pt x="587693" y="165332"/>
                    <a:pt x="587693" y="162768"/>
                  </a:cubicBezTo>
                  <a:lnTo>
                    <a:pt x="587693" y="103131"/>
                  </a:lnTo>
                  <a:cubicBezTo>
                    <a:pt x="587693" y="87177"/>
                    <a:pt x="600170" y="75401"/>
                    <a:pt x="613601" y="75401"/>
                  </a:cubicBezTo>
                  <a:cubicBezTo>
                    <a:pt x="628650" y="75401"/>
                    <a:pt x="638842" y="85942"/>
                    <a:pt x="638842" y="103131"/>
                  </a:cubicBezTo>
                  <a:lnTo>
                    <a:pt x="638842" y="162768"/>
                  </a:lnTo>
                  <a:cubicBezTo>
                    <a:pt x="638842" y="165332"/>
                    <a:pt x="640271" y="166757"/>
                    <a:pt x="642842" y="166757"/>
                  </a:cubicBezTo>
                  <a:lnTo>
                    <a:pt x="672084" y="166757"/>
                  </a:lnTo>
                  <a:cubicBezTo>
                    <a:pt x="674656" y="166757"/>
                    <a:pt x="676085" y="165332"/>
                    <a:pt x="676085" y="162768"/>
                  </a:cubicBezTo>
                  <a:lnTo>
                    <a:pt x="676085" y="96578"/>
                  </a:lnTo>
                  <a:close/>
                  <a:moveTo>
                    <a:pt x="467868" y="69039"/>
                  </a:moveTo>
                  <a:cubicBezTo>
                    <a:pt x="484156" y="69039"/>
                    <a:pt x="490918" y="81289"/>
                    <a:pt x="491204" y="96483"/>
                  </a:cubicBezTo>
                  <a:lnTo>
                    <a:pt x="439103" y="96483"/>
                  </a:lnTo>
                  <a:cubicBezTo>
                    <a:pt x="441674" y="79580"/>
                    <a:pt x="453199" y="69039"/>
                    <a:pt x="467868" y="69039"/>
                  </a:cubicBezTo>
                  <a:moveTo>
                    <a:pt x="466916" y="169606"/>
                  </a:moveTo>
                  <a:cubicBezTo>
                    <a:pt x="491204" y="169606"/>
                    <a:pt x="510540" y="160869"/>
                    <a:pt x="519017" y="156026"/>
                  </a:cubicBezTo>
                  <a:cubicBezTo>
                    <a:pt x="521113" y="154886"/>
                    <a:pt x="521113" y="152987"/>
                    <a:pt x="520446" y="151088"/>
                  </a:cubicBezTo>
                  <a:lnTo>
                    <a:pt x="515017" y="137033"/>
                  </a:lnTo>
                  <a:cubicBezTo>
                    <a:pt x="514064" y="134659"/>
                    <a:pt x="512445" y="134184"/>
                    <a:pt x="509873" y="135134"/>
                  </a:cubicBezTo>
                  <a:cubicBezTo>
                    <a:pt x="504254" y="137508"/>
                    <a:pt x="489871" y="141971"/>
                    <a:pt x="475488" y="141971"/>
                  </a:cubicBezTo>
                  <a:cubicBezTo>
                    <a:pt x="456152" y="141971"/>
                    <a:pt x="442246" y="132095"/>
                    <a:pt x="439198" y="115191"/>
                  </a:cubicBezTo>
                  <a:lnTo>
                    <a:pt x="519779" y="115191"/>
                  </a:lnTo>
                  <a:cubicBezTo>
                    <a:pt x="522351" y="115191"/>
                    <a:pt x="523589" y="113767"/>
                    <a:pt x="523780" y="111203"/>
                  </a:cubicBezTo>
                  <a:cubicBezTo>
                    <a:pt x="523970" y="108829"/>
                    <a:pt x="523970" y="106265"/>
                    <a:pt x="523970" y="103891"/>
                  </a:cubicBezTo>
                  <a:cubicBezTo>
                    <a:pt x="523970" y="67709"/>
                    <a:pt x="501110" y="46152"/>
                    <a:pt x="465772" y="46152"/>
                  </a:cubicBezTo>
                  <a:cubicBezTo>
                    <a:pt x="430435" y="46152"/>
                    <a:pt x="402622" y="69134"/>
                    <a:pt x="402622" y="109588"/>
                  </a:cubicBezTo>
                  <a:cubicBezTo>
                    <a:pt x="402622" y="150043"/>
                    <a:pt x="430911" y="169701"/>
                    <a:pt x="466916" y="169701"/>
                  </a:cubicBezTo>
                  <a:moveTo>
                    <a:pt x="365665" y="75876"/>
                  </a:moveTo>
                  <a:cubicBezTo>
                    <a:pt x="372713" y="75876"/>
                    <a:pt x="379571" y="77775"/>
                    <a:pt x="383762" y="79200"/>
                  </a:cubicBezTo>
                  <a:cubicBezTo>
                    <a:pt x="386620" y="80150"/>
                    <a:pt x="388430" y="79675"/>
                    <a:pt x="389191" y="77301"/>
                  </a:cubicBezTo>
                  <a:lnTo>
                    <a:pt x="394621" y="56599"/>
                  </a:lnTo>
                  <a:cubicBezTo>
                    <a:pt x="395288" y="54034"/>
                    <a:pt x="394811" y="52610"/>
                    <a:pt x="392239" y="51186"/>
                  </a:cubicBezTo>
                  <a:cubicBezTo>
                    <a:pt x="389191" y="49571"/>
                    <a:pt x="380714" y="46532"/>
                    <a:pt x="372713" y="46532"/>
                  </a:cubicBezTo>
                  <a:cubicBezTo>
                    <a:pt x="351282" y="46532"/>
                    <a:pt x="338518" y="64386"/>
                    <a:pt x="336899" y="83853"/>
                  </a:cubicBezTo>
                  <a:lnTo>
                    <a:pt x="336899" y="52895"/>
                  </a:lnTo>
                  <a:cubicBezTo>
                    <a:pt x="336899" y="50331"/>
                    <a:pt x="335470" y="48906"/>
                    <a:pt x="332899" y="48906"/>
                  </a:cubicBezTo>
                  <a:lnTo>
                    <a:pt x="303657" y="48906"/>
                  </a:lnTo>
                  <a:cubicBezTo>
                    <a:pt x="301085" y="48906"/>
                    <a:pt x="299657" y="50331"/>
                    <a:pt x="299657" y="52895"/>
                  </a:cubicBezTo>
                  <a:lnTo>
                    <a:pt x="299657" y="162768"/>
                  </a:lnTo>
                  <a:cubicBezTo>
                    <a:pt x="299657" y="165332"/>
                    <a:pt x="301085" y="166757"/>
                    <a:pt x="303657" y="166757"/>
                  </a:cubicBezTo>
                  <a:lnTo>
                    <a:pt x="332899" y="166757"/>
                  </a:lnTo>
                  <a:cubicBezTo>
                    <a:pt x="335470" y="166757"/>
                    <a:pt x="336899" y="165332"/>
                    <a:pt x="336899" y="162768"/>
                  </a:cubicBezTo>
                  <a:lnTo>
                    <a:pt x="336899" y="102181"/>
                  </a:lnTo>
                  <a:cubicBezTo>
                    <a:pt x="337376" y="86702"/>
                    <a:pt x="349853" y="75876"/>
                    <a:pt x="365665" y="75876"/>
                  </a:cubicBezTo>
                  <a:moveTo>
                    <a:pt x="173641" y="107594"/>
                  </a:moveTo>
                  <a:cubicBezTo>
                    <a:pt x="173641" y="87367"/>
                    <a:pt x="186880" y="73502"/>
                    <a:pt x="204502" y="73502"/>
                  </a:cubicBezTo>
                  <a:cubicBezTo>
                    <a:pt x="222123" y="73502"/>
                    <a:pt x="235172" y="87367"/>
                    <a:pt x="235172" y="107594"/>
                  </a:cubicBezTo>
                  <a:cubicBezTo>
                    <a:pt x="235172" y="127821"/>
                    <a:pt x="221933" y="141876"/>
                    <a:pt x="204502" y="141876"/>
                  </a:cubicBezTo>
                  <a:cubicBezTo>
                    <a:pt x="187071" y="141876"/>
                    <a:pt x="173641" y="128011"/>
                    <a:pt x="173641" y="107594"/>
                  </a:cubicBezTo>
                  <a:moveTo>
                    <a:pt x="135446" y="107594"/>
                  </a:moveTo>
                  <a:cubicBezTo>
                    <a:pt x="135446" y="143301"/>
                    <a:pt x="163735" y="169606"/>
                    <a:pt x="204502" y="169606"/>
                  </a:cubicBezTo>
                  <a:cubicBezTo>
                    <a:pt x="245269" y="169606"/>
                    <a:pt x="273272" y="143301"/>
                    <a:pt x="273272" y="107594"/>
                  </a:cubicBezTo>
                  <a:cubicBezTo>
                    <a:pt x="273272" y="71888"/>
                    <a:pt x="245269" y="46058"/>
                    <a:pt x="204502" y="46058"/>
                  </a:cubicBezTo>
                  <a:cubicBezTo>
                    <a:pt x="163735" y="46058"/>
                    <a:pt x="135446" y="72078"/>
                    <a:pt x="135446" y="107594"/>
                  </a:cubicBezTo>
                  <a:moveTo>
                    <a:pt x="110776" y="78915"/>
                  </a:moveTo>
                  <a:lnTo>
                    <a:pt x="38672" y="78915"/>
                  </a:lnTo>
                  <a:lnTo>
                    <a:pt x="38672" y="37796"/>
                  </a:lnTo>
                  <a:lnTo>
                    <a:pt x="114300" y="37796"/>
                  </a:lnTo>
                  <a:cubicBezTo>
                    <a:pt x="116872" y="37796"/>
                    <a:pt x="118301" y="36371"/>
                    <a:pt x="118301" y="33807"/>
                  </a:cubicBezTo>
                  <a:lnTo>
                    <a:pt x="118301" y="11965"/>
                  </a:lnTo>
                  <a:cubicBezTo>
                    <a:pt x="118301" y="9401"/>
                    <a:pt x="116872" y="7977"/>
                    <a:pt x="114300" y="7977"/>
                  </a:cubicBezTo>
                  <a:lnTo>
                    <a:pt x="4001" y="7977"/>
                  </a:lnTo>
                  <a:cubicBezTo>
                    <a:pt x="1429" y="7977"/>
                    <a:pt x="0" y="9401"/>
                    <a:pt x="0" y="11965"/>
                  </a:cubicBezTo>
                  <a:lnTo>
                    <a:pt x="0" y="162768"/>
                  </a:lnTo>
                  <a:cubicBezTo>
                    <a:pt x="0" y="165332"/>
                    <a:pt x="1429" y="166757"/>
                    <a:pt x="4001" y="166757"/>
                  </a:cubicBezTo>
                  <a:lnTo>
                    <a:pt x="34671" y="166757"/>
                  </a:lnTo>
                  <a:cubicBezTo>
                    <a:pt x="37243" y="166757"/>
                    <a:pt x="38672" y="165332"/>
                    <a:pt x="38672" y="162768"/>
                  </a:cubicBezTo>
                  <a:lnTo>
                    <a:pt x="38672" y="108734"/>
                  </a:lnTo>
                  <a:lnTo>
                    <a:pt x="110776" y="108734"/>
                  </a:lnTo>
                  <a:cubicBezTo>
                    <a:pt x="113348" y="108734"/>
                    <a:pt x="114776" y="107309"/>
                    <a:pt x="114776" y="104745"/>
                  </a:cubicBezTo>
                  <a:lnTo>
                    <a:pt x="114776" y="82904"/>
                  </a:lnTo>
                  <a:cubicBezTo>
                    <a:pt x="114776" y="80340"/>
                    <a:pt x="113348" y="78915"/>
                    <a:pt x="110776" y="78915"/>
                  </a:cubicBezTo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119C38A-1D78-41AF-875D-3B1AEEC3667E}"/>
                </a:ext>
              </a:extLst>
            </p:cNvPr>
            <p:cNvSpPr/>
            <p:nvPr/>
          </p:nvSpPr>
          <p:spPr>
            <a:xfrm>
              <a:off x="5149024" y="643144"/>
              <a:ext cx="1889379" cy="547372"/>
            </a:xfrm>
            <a:custGeom>
              <a:avLst/>
              <a:gdLst>
                <a:gd name="connsiteX0" fmla="*/ 1621822 w 1889379"/>
                <a:gd name="connsiteY0" fmla="*/ 335508 h 547372"/>
                <a:gd name="connsiteX1" fmla="*/ 1518476 w 1889379"/>
                <a:gd name="connsiteY1" fmla="*/ 218607 h 547372"/>
                <a:gd name="connsiteX2" fmla="*/ 1621822 w 1889379"/>
                <a:gd name="connsiteY2" fmla="*/ 100947 h 547372"/>
                <a:gd name="connsiteX3" fmla="*/ 1725168 w 1889379"/>
                <a:gd name="connsiteY3" fmla="*/ 218607 h 547372"/>
                <a:gd name="connsiteX4" fmla="*/ 1621822 w 1889379"/>
                <a:gd name="connsiteY4" fmla="*/ 335508 h 547372"/>
                <a:gd name="connsiteX5" fmla="*/ 1115568 w 1889379"/>
                <a:gd name="connsiteY5" fmla="*/ 335508 h 547372"/>
                <a:gd name="connsiteX6" fmla="*/ 1012222 w 1889379"/>
                <a:gd name="connsiteY6" fmla="*/ 218607 h 547372"/>
                <a:gd name="connsiteX7" fmla="*/ 1115568 w 1889379"/>
                <a:gd name="connsiteY7" fmla="*/ 100947 h 547372"/>
                <a:gd name="connsiteX8" fmla="*/ 1218914 w 1889379"/>
                <a:gd name="connsiteY8" fmla="*/ 218607 h 547372"/>
                <a:gd name="connsiteX9" fmla="*/ 1115568 w 1889379"/>
                <a:gd name="connsiteY9" fmla="*/ 335508 h 547372"/>
                <a:gd name="connsiteX10" fmla="*/ 637699 w 1889379"/>
                <a:gd name="connsiteY10" fmla="*/ 335508 h 547372"/>
                <a:gd name="connsiteX11" fmla="*/ 534353 w 1889379"/>
                <a:gd name="connsiteY11" fmla="*/ 218607 h 547372"/>
                <a:gd name="connsiteX12" fmla="*/ 637699 w 1889379"/>
                <a:gd name="connsiteY12" fmla="*/ 100947 h 547372"/>
                <a:gd name="connsiteX13" fmla="*/ 741045 w 1889379"/>
                <a:gd name="connsiteY13" fmla="*/ 218607 h 547372"/>
                <a:gd name="connsiteX14" fmla="*/ 637699 w 1889379"/>
                <a:gd name="connsiteY14" fmla="*/ 335508 h 547372"/>
                <a:gd name="connsiteX15" fmla="*/ 1621822 w 1889379"/>
                <a:gd name="connsiteY15" fmla="*/ 95 h 547372"/>
                <a:gd name="connsiteX16" fmla="*/ 1368743 w 1889379"/>
                <a:gd name="connsiteY16" fmla="*/ 139692 h 547372"/>
                <a:gd name="connsiteX17" fmla="*/ 1115663 w 1889379"/>
                <a:gd name="connsiteY17" fmla="*/ 95 h 547372"/>
                <a:gd name="connsiteX18" fmla="*/ 876681 w 1889379"/>
                <a:gd name="connsiteY18" fmla="*/ 111203 h 547372"/>
                <a:gd name="connsiteX19" fmla="*/ 637794 w 1889379"/>
                <a:gd name="connsiteY19" fmla="*/ 95 h 547372"/>
                <a:gd name="connsiteX20" fmla="*/ 370237 w 1889379"/>
                <a:gd name="connsiteY20" fmla="*/ 218607 h 547372"/>
                <a:gd name="connsiteX21" fmla="*/ 391287 w 1889379"/>
                <a:gd name="connsiteY21" fmla="*/ 311767 h 547372"/>
                <a:gd name="connsiteX22" fmla="*/ 386048 w 1889379"/>
                <a:gd name="connsiteY22" fmla="*/ 314046 h 547372"/>
                <a:gd name="connsiteX23" fmla="*/ 363284 w 1889379"/>
                <a:gd name="connsiteY23" fmla="*/ 321738 h 547372"/>
                <a:gd name="connsiteX24" fmla="*/ 294989 w 1889379"/>
                <a:gd name="connsiteY24" fmla="*/ 330570 h 547372"/>
                <a:gd name="connsiteX25" fmla="*/ 164306 w 1889379"/>
                <a:gd name="connsiteY25" fmla="*/ 220886 h 547372"/>
                <a:gd name="connsiteX26" fmla="*/ 286131 w 1889379"/>
                <a:gd name="connsiteY26" fmla="*/ 105695 h 547372"/>
                <a:gd name="connsiteX27" fmla="*/ 353282 w 1889379"/>
                <a:gd name="connsiteY27" fmla="*/ 114622 h 547372"/>
                <a:gd name="connsiteX28" fmla="*/ 416909 w 1889379"/>
                <a:gd name="connsiteY28" fmla="*/ 33237 h 547372"/>
                <a:gd name="connsiteX29" fmla="*/ 392621 w 1889379"/>
                <a:gd name="connsiteY29" fmla="*/ 22601 h 547372"/>
                <a:gd name="connsiteX30" fmla="*/ 392621 w 1889379"/>
                <a:gd name="connsiteY30" fmla="*/ 22601 h 547372"/>
                <a:gd name="connsiteX31" fmla="*/ 267557 w 1889379"/>
                <a:gd name="connsiteY31" fmla="*/ 0 h 547372"/>
                <a:gd name="connsiteX32" fmla="*/ 0 w 1889379"/>
                <a:gd name="connsiteY32" fmla="*/ 218512 h 547372"/>
                <a:gd name="connsiteX33" fmla="*/ 267557 w 1889379"/>
                <a:gd name="connsiteY33" fmla="*/ 436170 h 547372"/>
                <a:gd name="connsiteX34" fmla="*/ 390716 w 1889379"/>
                <a:gd name="connsiteY34" fmla="*/ 419646 h 547372"/>
                <a:gd name="connsiteX35" fmla="*/ 463391 w 1889379"/>
                <a:gd name="connsiteY35" fmla="*/ 390492 h 547372"/>
                <a:gd name="connsiteX36" fmla="*/ 637794 w 1889379"/>
                <a:gd name="connsiteY36" fmla="*/ 436170 h 547372"/>
                <a:gd name="connsiteX37" fmla="*/ 876681 w 1889379"/>
                <a:gd name="connsiteY37" fmla="*/ 325347 h 547372"/>
                <a:gd name="connsiteX38" fmla="*/ 1115663 w 1889379"/>
                <a:gd name="connsiteY38" fmla="*/ 436170 h 547372"/>
                <a:gd name="connsiteX39" fmla="*/ 1354360 w 1889379"/>
                <a:gd name="connsiteY39" fmla="*/ 325726 h 547372"/>
                <a:gd name="connsiteX40" fmla="*/ 1354360 w 1889379"/>
                <a:gd name="connsiteY40" fmla="*/ 547372 h 547372"/>
                <a:gd name="connsiteX41" fmla="*/ 1517809 w 1889379"/>
                <a:gd name="connsiteY41" fmla="*/ 547372 h 547372"/>
                <a:gd name="connsiteX42" fmla="*/ 1517809 w 1889379"/>
                <a:gd name="connsiteY42" fmla="*/ 422020 h 547372"/>
                <a:gd name="connsiteX43" fmla="*/ 1621822 w 1889379"/>
                <a:gd name="connsiteY43" fmla="*/ 436170 h 547372"/>
                <a:gd name="connsiteX44" fmla="*/ 1889379 w 1889379"/>
                <a:gd name="connsiteY44" fmla="*/ 218512 h 547372"/>
                <a:gd name="connsiteX45" fmla="*/ 1621822 w 1889379"/>
                <a:gd name="connsiteY45" fmla="*/ 0 h 5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889379" h="547372">
                  <a:moveTo>
                    <a:pt x="1621822" y="335508"/>
                  </a:moveTo>
                  <a:cubicBezTo>
                    <a:pt x="1548575" y="335508"/>
                    <a:pt x="1518476" y="280239"/>
                    <a:pt x="1518476" y="218607"/>
                  </a:cubicBezTo>
                  <a:cubicBezTo>
                    <a:pt x="1518476" y="156975"/>
                    <a:pt x="1548479" y="100947"/>
                    <a:pt x="1621822" y="100947"/>
                  </a:cubicBezTo>
                  <a:cubicBezTo>
                    <a:pt x="1695164" y="100947"/>
                    <a:pt x="1725168" y="156216"/>
                    <a:pt x="1725168" y="218607"/>
                  </a:cubicBezTo>
                  <a:cubicBezTo>
                    <a:pt x="1725168" y="280998"/>
                    <a:pt x="1695164" y="335508"/>
                    <a:pt x="1621822" y="335508"/>
                  </a:cubicBezTo>
                  <a:moveTo>
                    <a:pt x="1115568" y="335508"/>
                  </a:moveTo>
                  <a:cubicBezTo>
                    <a:pt x="1042321" y="335508"/>
                    <a:pt x="1012222" y="280239"/>
                    <a:pt x="1012222" y="218607"/>
                  </a:cubicBezTo>
                  <a:cubicBezTo>
                    <a:pt x="1012222" y="156975"/>
                    <a:pt x="1042226" y="100947"/>
                    <a:pt x="1115568" y="100947"/>
                  </a:cubicBezTo>
                  <a:cubicBezTo>
                    <a:pt x="1188911" y="100947"/>
                    <a:pt x="1218914" y="156216"/>
                    <a:pt x="1218914" y="218607"/>
                  </a:cubicBezTo>
                  <a:cubicBezTo>
                    <a:pt x="1218914" y="280998"/>
                    <a:pt x="1188911" y="335508"/>
                    <a:pt x="1115568" y="335508"/>
                  </a:cubicBezTo>
                  <a:moveTo>
                    <a:pt x="637699" y="335508"/>
                  </a:moveTo>
                  <a:cubicBezTo>
                    <a:pt x="564356" y="335508"/>
                    <a:pt x="534353" y="280239"/>
                    <a:pt x="534353" y="218607"/>
                  </a:cubicBezTo>
                  <a:cubicBezTo>
                    <a:pt x="534353" y="156975"/>
                    <a:pt x="564356" y="100947"/>
                    <a:pt x="637699" y="100947"/>
                  </a:cubicBezTo>
                  <a:cubicBezTo>
                    <a:pt x="711041" y="100947"/>
                    <a:pt x="741045" y="156216"/>
                    <a:pt x="741045" y="218607"/>
                  </a:cubicBezTo>
                  <a:cubicBezTo>
                    <a:pt x="741045" y="280998"/>
                    <a:pt x="711041" y="335508"/>
                    <a:pt x="637699" y="335508"/>
                  </a:cubicBezTo>
                  <a:moveTo>
                    <a:pt x="1621822" y="95"/>
                  </a:moveTo>
                  <a:cubicBezTo>
                    <a:pt x="1501616" y="95"/>
                    <a:pt x="1404271" y="50236"/>
                    <a:pt x="1368743" y="139692"/>
                  </a:cubicBezTo>
                  <a:cubicBezTo>
                    <a:pt x="1333214" y="50236"/>
                    <a:pt x="1235774" y="95"/>
                    <a:pt x="1115663" y="95"/>
                  </a:cubicBezTo>
                  <a:cubicBezTo>
                    <a:pt x="1008888" y="95"/>
                    <a:pt x="920115" y="39695"/>
                    <a:pt x="876681" y="111203"/>
                  </a:cubicBezTo>
                  <a:cubicBezTo>
                    <a:pt x="833247" y="39695"/>
                    <a:pt x="744474" y="95"/>
                    <a:pt x="637794" y="95"/>
                  </a:cubicBezTo>
                  <a:cubicBezTo>
                    <a:pt x="485870" y="95"/>
                    <a:pt x="370237" y="80150"/>
                    <a:pt x="370237" y="218607"/>
                  </a:cubicBezTo>
                  <a:cubicBezTo>
                    <a:pt x="370237" y="253459"/>
                    <a:pt x="377666" y="284607"/>
                    <a:pt x="391287" y="311767"/>
                  </a:cubicBezTo>
                  <a:cubicBezTo>
                    <a:pt x="389573" y="312526"/>
                    <a:pt x="387763" y="313286"/>
                    <a:pt x="386048" y="314046"/>
                  </a:cubicBezTo>
                  <a:cubicBezTo>
                    <a:pt x="379095" y="316800"/>
                    <a:pt x="371570" y="319364"/>
                    <a:pt x="363284" y="321738"/>
                  </a:cubicBezTo>
                  <a:cubicBezTo>
                    <a:pt x="342329" y="327436"/>
                    <a:pt x="318707" y="330570"/>
                    <a:pt x="294989" y="330570"/>
                  </a:cubicBezTo>
                  <a:cubicBezTo>
                    <a:pt x="226124" y="330570"/>
                    <a:pt x="164306" y="287361"/>
                    <a:pt x="164306" y="220886"/>
                  </a:cubicBezTo>
                  <a:cubicBezTo>
                    <a:pt x="164306" y="148809"/>
                    <a:pt x="217265" y="105695"/>
                    <a:pt x="286131" y="105695"/>
                  </a:cubicBezTo>
                  <a:cubicBezTo>
                    <a:pt x="312420" y="105695"/>
                    <a:pt x="332613" y="107214"/>
                    <a:pt x="353282" y="114622"/>
                  </a:cubicBezTo>
                  <a:cubicBezTo>
                    <a:pt x="353282" y="114622"/>
                    <a:pt x="377000" y="62961"/>
                    <a:pt x="416909" y="33237"/>
                  </a:cubicBezTo>
                  <a:cubicBezTo>
                    <a:pt x="409289" y="29629"/>
                    <a:pt x="401288" y="26210"/>
                    <a:pt x="392621" y="22601"/>
                  </a:cubicBezTo>
                  <a:lnTo>
                    <a:pt x="392621" y="22601"/>
                  </a:lnTo>
                  <a:cubicBezTo>
                    <a:pt x="356711" y="7027"/>
                    <a:pt x="314706" y="0"/>
                    <a:pt x="267557" y="0"/>
                  </a:cubicBezTo>
                  <a:cubicBezTo>
                    <a:pt x="115633" y="0"/>
                    <a:pt x="0" y="80055"/>
                    <a:pt x="0" y="218512"/>
                  </a:cubicBezTo>
                  <a:cubicBezTo>
                    <a:pt x="0" y="356970"/>
                    <a:pt x="115633" y="436170"/>
                    <a:pt x="267557" y="436170"/>
                  </a:cubicBezTo>
                  <a:cubicBezTo>
                    <a:pt x="307658" y="436170"/>
                    <a:pt x="352425" y="430377"/>
                    <a:pt x="390716" y="419646"/>
                  </a:cubicBezTo>
                  <a:cubicBezTo>
                    <a:pt x="405098" y="416227"/>
                    <a:pt x="438817" y="404641"/>
                    <a:pt x="463391" y="390492"/>
                  </a:cubicBezTo>
                  <a:cubicBezTo>
                    <a:pt x="509683" y="420311"/>
                    <a:pt x="570071" y="436170"/>
                    <a:pt x="637794" y="436170"/>
                  </a:cubicBezTo>
                  <a:cubicBezTo>
                    <a:pt x="744569" y="436170"/>
                    <a:pt x="833342" y="396570"/>
                    <a:pt x="876681" y="325347"/>
                  </a:cubicBezTo>
                  <a:cubicBezTo>
                    <a:pt x="920115" y="396570"/>
                    <a:pt x="1008888" y="436170"/>
                    <a:pt x="1115663" y="436170"/>
                  </a:cubicBezTo>
                  <a:cubicBezTo>
                    <a:pt x="1222439" y="436170"/>
                    <a:pt x="1310926" y="396759"/>
                    <a:pt x="1354360" y="325726"/>
                  </a:cubicBezTo>
                  <a:lnTo>
                    <a:pt x="1354360" y="547372"/>
                  </a:lnTo>
                  <a:lnTo>
                    <a:pt x="1517809" y="547372"/>
                  </a:lnTo>
                  <a:lnTo>
                    <a:pt x="1517809" y="422020"/>
                  </a:lnTo>
                  <a:cubicBezTo>
                    <a:pt x="1549527" y="431326"/>
                    <a:pt x="1584579" y="436170"/>
                    <a:pt x="1621822" y="436170"/>
                  </a:cubicBezTo>
                  <a:cubicBezTo>
                    <a:pt x="1773746" y="436170"/>
                    <a:pt x="1889379" y="356115"/>
                    <a:pt x="1889379" y="218512"/>
                  </a:cubicBezTo>
                  <a:cubicBezTo>
                    <a:pt x="1889379" y="80909"/>
                    <a:pt x="1773650" y="0"/>
                    <a:pt x="1621822" y="0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CB4245CC-2D97-A542-5334-B2C8F19BE9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4444" y="2002310"/>
            <a:ext cx="9644062" cy="2853379"/>
          </a:xfrm>
        </p:spPr>
        <p:txBody>
          <a:bodyPr anchor="ctr">
            <a:normAutofit/>
          </a:bodyPr>
          <a:lstStyle>
            <a:lvl1pPr algn="ctr">
              <a:defRPr sz="75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præsentationstitel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91027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72430" y="2675947"/>
            <a:ext cx="4872587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1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9116D2E-01B1-E8FC-7DA9-E5D394EB53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403377"/>
            <a:ext cx="8603500" cy="1325563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Agenda</a:t>
            </a:r>
            <a:endParaRPr lang="da-DK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89EFFEC-18DC-B458-872D-99CD828F3497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872430" y="3271693"/>
            <a:ext cx="4872587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2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C6AE3A8-9CBE-6EA3-95DC-DCDD2C4CDFD6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872429" y="3867439"/>
            <a:ext cx="4872587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A5B26E-62A6-15D1-12F6-532D04363889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72429" y="4463184"/>
            <a:ext cx="4872587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4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C85DFBA-C4F7-48DD-947D-520A1FCBDC3D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872429" y="5058929"/>
            <a:ext cx="4872587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5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BE9FAE5-D753-4D03-E453-0458909E2679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872429" y="5654675"/>
            <a:ext cx="4872587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6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F70B4ADD-0740-7A69-51C9-477F6B4C08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8470" y="2674942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8A7A5DDF-8AD7-6AF8-938F-DEA14C7E07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8470" y="3266613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BD33DA7E-3668-80BF-A46F-F9A079D612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8470" y="3866993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DCC532D5-6BCD-2643-81F1-0A07A6ABD7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8470" y="4460228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5A3C3E16-E9C0-30CC-7B67-2E5D7DDEEF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8470" y="5059299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19698AE0-C98C-F362-5C92-B0B665AEBE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8470" y="5652790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62875C0-7E71-E125-1ACE-5A0FFE9F0587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6635161" y="2675947"/>
            <a:ext cx="5206272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7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2AB29BB3-72B3-08FC-A106-B75B2D098DC7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6635161" y="3271693"/>
            <a:ext cx="5206272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8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E79EFBE0-9967-C12D-BD62-3E3B02D9F2BB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6635160" y="3867439"/>
            <a:ext cx="5206272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9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21ECE1FA-3B09-6F67-248D-FD4BA2371B31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6635160" y="4463184"/>
            <a:ext cx="5206272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10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BD9939D-149D-2441-BE86-8A2469F8ACAF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6635160" y="5058929"/>
            <a:ext cx="5206272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11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D8F34A88-C3D0-61E4-E333-C6BE900104D2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6635160" y="5654675"/>
            <a:ext cx="5206272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12</a:t>
            </a:r>
          </a:p>
        </p:txBody>
      </p:sp>
      <p:sp>
        <p:nvSpPr>
          <p:cNvPr id="43" name="Text Placeholder 30">
            <a:extLst>
              <a:ext uri="{FF2B5EF4-FFF2-40B4-BE49-F238E27FC236}">
                <a16:creationId xmlns:a16="http://schemas.microsoft.com/office/drawing/2014/main" id="{F7723869-21A7-1B42-A713-C7DB0E4498C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11201" y="2674942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44" name="Text Placeholder 30">
            <a:extLst>
              <a:ext uri="{FF2B5EF4-FFF2-40B4-BE49-F238E27FC236}">
                <a16:creationId xmlns:a16="http://schemas.microsoft.com/office/drawing/2014/main" id="{02FA4C5B-E5A6-641E-A4EE-628E1F4FD61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11201" y="3266613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45" name="Text Placeholder 30">
            <a:extLst>
              <a:ext uri="{FF2B5EF4-FFF2-40B4-BE49-F238E27FC236}">
                <a16:creationId xmlns:a16="http://schemas.microsoft.com/office/drawing/2014/main" id="{69D59D98-039E-29B2-F214-CD44420EE22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11201" y="3866993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09</a:t>
            </a:r>
          </a:p>
        </p:txBody>
      </p:sp>
      <p:sp>
        <p:nvSpPr>
          <p:cNvPr id="46" name="Text Placeholder 30">
            <a:extLst>
              <a:ext uri="{FF2B5EF4-FFF2-40B4-BE49-F238E27FC236}">
                <a16:creationId xmlns:a16="http://schemas.microsoft.com/office/drawing/2014/main" id="{D6EFA968-A3EE-0A08-24E9-770F8D0EFBA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11201" y="4460228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10</a:t>
            </a:r>
          </a:p>
        </p:txBody>
      </p:sp>
      <p:sp>
        <p:nvSpPr>
          <p:cNvPr id="47" name="Text Placeholder 30">
            <a:extLst>
              <a:ext uri="{FF2B5EF4-FFF2-40B4-BE49-F238E27FC236}">
                <a16:creationId xmlns:a16="http://schemas.microsoft.com/office/drawing/2014/main" id="{9EF9B02F-797A-1082-0D0F-9C104533327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11201" y="5059299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11</a:t>
            </a:r>
          </a:p>
        </p:txBody>
      </p:sp>
      <p:sp>
        <p:nvSpPr>
          <p:cNvPr id="48" name="Text Placeholder 30">
            <a:extLst>
              <a:ext uri="{FF2B5EF4-FFF2-40B4-BE49-F238E27FC236}">
                <a16:creationId xmlns:a16="http://schemas.microsoft.com/office/drawing/2014/main" id="{F355E901-7B55-3F67-649B-36C0DC91AE4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11201" y="5652790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029589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2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9116D2E-01B1-E8FC-7DA9-E5D394EB53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403377"/>
            <a:ext cx="8603500" cy="1325563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0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Agenda</a:t>
            </a:r>
            <a:endParaRPr lang="da-DK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DF93F6D-B8DB-99DE-B4EB-E5CE3657E6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0" y="2465388"/>
            <a:ext cx="8831263" cy="327025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2"/>
                </a:solidFill>
              </a:defRPr>
            </a:lvl1pPr>
            <a:lvl2pPr marL="800100" indent="-342900">
              <a:buAutoNum type="arabicPeriod"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kapitler</a:t>
            </a:r>
            <a:endParaRPr lang="en-US" dirty="0"/>
          </a:p>
          <a:p>
            <a:pPr lvl="1"/>
            <a:r>
              <a:rPr lang="en-US" dirty="0" err="1"/>
              <a:t>Kapitel</a:t>
            </a:r>
            <a:r>
              <a:rPr lang="en-US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712123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8B8D3D2-2E7F-0BA5-ECA3-FB0A40EC3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76625" y="6351516"/>
            <a:ext cx="1864807" cy="3319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ABF11C8-6E16-F69F-0A3D-2030D3C02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161574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838D30-3712-3AEF-0091-860C6D817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430" y="709836"/>
            <a:ext cx="114887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DF4EA2-8FDD-34F8-CA5C-7B00CC34D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730" y="2125875"/>
            <a:ext cx="11488702" cy="3893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CBB4C-4102-D628-9339-59A05B45C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4285D-8CF8-40DD-47B2-6FA9B4F7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64474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6" r:id="rId2"/>
    <p:sldLayoutId id="2147483704" r:id="rId3"/>
    <p:sldLayoutId id="2147483677" r:id="rId4"/>
    <p:sldLayoutId id="2147483678" r:id="rId5"/>
    <p:sldLayoutId id="2147483680" r:id="rId6"/>
    <p:sldLayoutId id="2147483687" r:id="rId7"/>
    <p:sldLayoutId id="2147483712" r:id="rId8"/>
    <p:sldLayoutId id="2147483703" r:id="rId9"/>
    <p:sldLayoutId id="2147483688" r:id="rId10"/>
    <p:sldLayoutId id="2147483662" r:id="rId11"/>
    <p:sldLayoutId id="2147483658" r:id="rId12"/>
    <p:sldLayoutId id="2147483681" r:id="rId13"/>
    <p:sldLayoutId id="2147483660" r:id="rId14"/>
    <p:sldLayoutId id="2147483682" r:id="rId15"/>
    <p:sldLayoutId id="2147483689" r:id="rId16"/>
    <p:sldLayoutId id="2147483690" r:id="rId17"/>
    <p:sldLayoutId id="2147483710" r:id="rId18"/>
    <p:sldLayoutId id="2147483711" r:id="rId19"/>
    <p:sldLayoutId id="2147483705" r:id="rId20"/>
    <p:sldLayoutId id="2147483706" r:id="rId21"/>
    <p:sldLayoutId id="2147483713" r:id="rId22"/>
    <p:sldLayoutId id="2147483714" r:id="rId23"/>
    <p:sldLayoutId id="2147483671" r:id="rId24"/>
    <p:sldLayoutId id="2147483683" r:id="rId25"/>
    <p:sldLayoutId id="2147483686" r:id="rId26"/>
    <p:sldLayoutId id="2147483668" r:id="rId27"/>
    <p:sldLayoutId id="2147483649" r:id="rId28"/>
    <p:sldLayoutId id="2147483697" r:id="rId29"/>
    <p:sldLayoutId id="2147483698" r:id="rId30"/>
    <p:sldLayoutId id="2147483667" r:id="rId31"/>
    <p:sldLayoutId id="2147483708" r:id="rId32"/>
    <p:sldLayoutId id="2147483709" r:id="rId33"/>
    <p:sldLayoutId id="2147483692" r:id="rId34"/>
    <p:sldLayoutId id="2147483699" r:id="rId35"/>
    <p:sldLayoutId id="2147483715" r:id="rId3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i="0" kern="1200" spc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7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coopforum.dk/medlemsraads-og-bestyrelsesarbejde/medlemsmoeder-og-generalforsamlinger/foer-medlemsmoedet/" TargetMode="Externa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48CD0D-6DB4-EDA9-8547-9996BF6609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42393" y="5926038"/>
            <a:ext cx="6907213" cy="365125"/>
          </a:xfrm>
        </p:spPr>
        <p:txBody>
          <a:bodyPr/>
          <a:lstStyle/>
          <a:p>
            <a:r>
              <a:rPr lang="en-US" sz="1800" b="1" dirty="0">
                <a:solidFill>
                  <a:schemeClr val="bg2"/>
                </a:solidFill>
              </a:rPr>
              <a:t>[</a:t>
            </a:r>
            <a:r>
              <a:rPr lang="en-US" sz="1800" b="1" dirty="0" err="1">
                <a:solidFill>
                  <a:schemeClr val="bg2"/>
                </a:solidFill>
              </a:rPr>
              <a:t>Indsæt</a:t>
            </a:r>
            <a:r>
              <a:rPr lang="en-US" sz="1800" b="1" dirty="0">
                <a:solidFill>
                  <a:schemeClr val="bg2"/>
                </a:solidFill>
              </a:rPr>
              <a:t> </a:t>
            </a:r>
            <a:r>
              <a:rPr lang="en-US" sz="1800" b="1" dirty="0" err="1">
                <a:solidFill>
                  <a:schemeClr val="bg2"/>
                </a:solidFill>
              </a:rPr>
              <a:t>butiksnavn</a:t>
            </a:r>
            <a:r>
              <a:rPr lang="en-US" sz="1800" b="1" dirty="0">
                <a:solidFill>
                  <a:schemeClr val="bg2"/>
                </a:solidFill>
              </a:rPr>
              <a:t>]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90D88E-D779-B5FB-1C3E-66A9C55AD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969" y="2718507"/>
            <a:ext cx="9644062" cy="2853379"/>
          </a:xfrm>
          <a:solidFill>
            <a:srgbClr val="3B1A28">
              <a:alpha val="41961"/>
            </a:srgbClr>
          </a:solidFill>
        </p:spPr>
        <p:txBody>
          <a:bodyPr/>
          <a:lstStyle/>
          <a:p>
            <a:r>
              <a:rPr lang="da-DK" noProof="0" dirty="0">
                <a:solidFill>
                  <a:srgbClr val="EBC369"/>
                </a:solidFill>
              </a:rPr>
              <a:t>Velkommen til medlemsmøde 2026</a:t>
            </a:r>
          </a:p>
        </p:txBody>
      </p:sp>
    </p:spTree>
    <p:extLst>
      <p:ext uri="{BB962C8B-B14F-4D97-AF65-F5344CB8AC3E}">
        <p14:creationId xmlns:p14="http://schemas.microsoft.com/office/powerpoint/2010/main" val="175685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CE3660-4894-C9FF-8C64-D9E386632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CBE97B-47B9-D8F7-A792-0CF9549A6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910455-5352-FDD4-AD1C-44B9F3EF4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783" y="1827749"/>
            <a:ext cx="7076236" cy="4855699"/>
          </a:xfrm>
        </p:spPr>
        <p:txBody>
          <a:bodyPr>
            <a:normAutofit/>
          </a:bodyPr>
          <a:lstStyle/>
          <a:p>
            <a:r>
              <a:rPr lang="da-DK" sz="1500" b="1" dirty="0">
                <a:latin typeface="COOP" panose="02010504010101010104" pitchFamily="2" charset="0"/>
              </a:rPr>
              <a:t>Hvorfor arbejder vi med Medlemmernes Mærkesag?</a:t>
            </a:r>
          </a:p>
          <a:p>
            <a:r>
              <a:rPr lang="da-DK" sz="1500" dirty="0">
                <a:latin typeface="COOP" panose="02010504010101010104" pitchFamily="2" charset="0"/>
              </a:rPr>
              <a:t>Vi er en del af en stor forening med mange lokale fællesskaber.</a:t>
            </a:r>
            <a:br>
              <a:rPr lang="da-DK" sz="1500" dirty="0">
                <a:latin typeface="COOP" panose="02010504010101010104" pitchFamily="2" charset="0"/>
              </a:rPr>
            </a:br>
            <a:r>
              <a:rPr lang="da-DK" sz="1500" dirty="0">
                <a:latin typeface="COOP" panose="02010504010101010104" pitchFamily="2" charset="0"/>
              </a:rPr>
              <a:t>Derfor har vi brug for noget, der samler os.</a:t>
            </a:r>
          </a:p>
          <a:p>
            <a:r>
              <a:rPr lang="da-DK" sz="1500" dirty="0">
                <a:latin typeface="COOP" panose="02010504010101010104" pitchFamily="2" charset="0"/>
              </a:rPr>
              <a:t>Medlemmernes Mærkesag skal: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500" dirty="0">
                <a:latin typeface="COOP" panose="02010504010101010104" pitchFamily="2" charset="0"/>
              </a:rPr>
              <a:t>Gøre jeres medejerskab synligt bl.a. gennem valg og fælles beslutninger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500" dirty="0">
                <a:latin typeface="COOP" panose="02010504010101010104" pitchFamily="2" charset="0"/>
              </a:rPr>
              <a:t>Skabe en tydelig retning for, hvad vi som forening og butik arbejder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500" dirty="0">
                <a:latin typeface="COOP" panose="02010504010101010104" pitchFamily="2" charset="0"/>
              </a:rPr>
              <a:t>Sikre, at det vi laver lokalt hænger sammen med det, der sker nationalt</a:t>
            </a:r>
          </a:p>
          <a:p>
            <a:r>
              <a:rPr lang="da-DK" sz="1500" dirty="0">
                <a:latin typeface="COOP" panose="02010504010101010104" pitchFamily="2" charset="0"/>
              </a:rPr>
              <a:t>Vi vil arbejde mere samlet og mere tydeligt.</a:t>
            </a:r>
            <a:br>
              <a:rPr lang="da-DK" sz="1500" dirty="0">
                <a:latin typeface="COOP" panose="02010504010101010104" pitchFamily="2" charset="0"/>
              </a:rPr>
            </a:br>
            <a:r>
              <a:rPr lang="da-DK" sz="1500" dirty="0">
                <a:latin typeface="COOP" panose="02010504010101010104" pitchFamily="2" charset="0"/>
              </a:rPr>
              <a:t>Både over for jer som medlemmer, over for kunderne og over for omverdenen.</a:t>
            </a:r>
          </a:p>
          <a:p>
            <a:r>
              <a:rPr lang="da-DK" sz="1500" b="1" dirty="0">
                <a:latin typeface="COOP" panose="02010504010101010104" pitchFamily="2" charset="0"/>
              </a:rPr>
              <a:t>Kort sagt:</a:t>
            </a:r>
            <a:br>
              <a:rPr lang="da-DK" sz="1500" dirty="0">
                <a:latin typeface="COOP" panose="02010504010101010104" pitchFamily="2" charset="0"/>
              </a:rPr>
            </a:br>
            <a:r>
              <a:rPr lang="da-DK" sz="1500" dirty="0">
                <a:latin typeface="COOP" panose="02010504010101010104" pitchFamily="2" charset="0"/>
              </a:rPr>
              <a:t>Det skal kunne mærkes i hverdagen, at man er medlem af Coop.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F0914C-6325-C7DF-3F81-E84D8086A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83" y="1038863"/>
            <a:ext cx="8603500" cy="1325563"/>
          </a:xfrm>
        </p:spPr>
        <p:txBody>
          <a:bodyPr>
            <a:normAutofit fontScale="90000"/>
          </a:bodyPr>
          <a:lstStyle/>
          <a:p>
            <a:r>
              <a:rPr lang="da-DK" sz="4000" b="1" kern="100" dirty="0">
                <a:solidFill>
                  <a:srgbClr val="C00000"/>
                </a:solidFill>
                <a:effectLst/>
                <a:latin typeface="COOP" panose="020105040101010101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Medlemmernes Mærkesag</a:t>
            </a:r>
            <a:br>
              <a:rPr lang="da-DK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DBE627-8530-7187-94F7-A0D15A1BD574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>
            <a:normAutofit/>
          </a:bodyPr>
          <a:lstStyle/>
          <a:p>
            <a:r>
              <a:rPr lang="en-US" sz="1400" dirty="0" err="1">
                <a:latin typeface="COOP" panose="02010504010101010104" pitchFamily="2" charset="0"/>
              </a:rPr>
              <a:t>Valgt</a:t>
            </a:r>
            <a:r>
              <a:rPr lang="en-US" sz="1400" dirty="0">
                <a:latin typeface="COOP" panose="02010504010101010104" pitchFamily="2" charset="0"/>
              </a:rPr>
              <a:t> </a:t>
            </a:r>
            <a:r>
              <a:rPr lang="en-US" sz="1400" dirty="0" err="1">
                <a:latin typeface="COOP" panose="02010504010101010104" pitchFamily="2" charset="0"/>
              </a:rPr>
              <a:t>af</a:t>
            </a:r>
            <a:r>
              <a:rPr lang="en-US" sz="1400" dirty="0">
                <a:latin typeface="COOP" panose="02010504010101010104" pitchFamily="2" charset="0"/>
              </a:rPr>
              <a:t> dig</a:t>
            </a:r>
          </a:p>
        </p:txBody>
      </p:sp>
      <p:pic>
        <p:nvPicPr>
          <p:cNvPr id="10" name="Billede 9" descr="Et billede, der indeholder tøj, tekst, person, menneske&#10;&#10;AI-genereret indhold kan være ukorrekt.">
            <a:extLst>
              <a:ext uri="{FF2B5EF4-FFF2-40B4-BE49-F238E27FC236}">
                <a16:creationId xmlns:a16="http://schemas.microsoft.com/office/drawing/2014/main" id="{E113C19E-9A44-888B-6BF0-E1C61B74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41" t="703" b="1643"/>
          <a:stretch>
            <a:fillRect/>
          </a:stretch>
        </p:blipFill>
        <p:spPr>
          <a:xfrm>
            <a:off x="7562850" y="-45159"/>
            <a:ext cx="481012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46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12FA85-8DE6-F950-E9C3-BC63E8CE5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48BEF4-7BA4-5E89-CBEF-8963610D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9415B5-51A7-8583-50A5-11E4C8747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8470" y="989328"/>
            <a:ext cx="11492962" cy="1972947"/>
          </a:xfrm>
        </p:spPr>
        <p:txBody>
          <a:bodyPr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da-DK" sz="2800" b="1" dirty="0">
                <a:solidFill>
                  <a:srgbClr val="C00000"/>
                </a:solidFill>
                <a:latin typeface="COOP"/>
              </a:rPr>
              <a:t>Synlighed af Medlemmernes Mærkesag i Coops kanaler</a:t>
            </a:r>
            <a:br>
              <a:rPr lang="da-DK" sz="1400" b="1" dirty="0">
                <a:solidFill>
                  <a:srgbClr val="000000"/>
                </a:solidFill>
                <a:latin typeface="COOP"/>
              </a:rPr>
            </a:br>
            <a:r>
              <a:rPr lang="da-DK" sz="1400" dirty="0">
                <a:solidFill>
                  <a:srgbClr val="000000"/>
                </a:solidFill>
                <a:latin typeface="COOP"/>
              </a:rPr>
              <a:t>Valget i efteråret 2025 var synligt i: Samvirke, Tilbudsaviser, Coop </a:t>
            </a:r>
            <a:r>
              <a:rPr lang="da-DK" sz="1400" dirty="0" err="1">
                <a:solidFill>
                  <a:srgbClr val="000000"/>
                </a:solidFill>
                <a:latin typeface="COOP"/>
              </a:rPr>
              <a:t>app’en</a:t>
            </a:r>
            <a:r>
              <a:rPr lang="da-DK" sz="1400" dirty="0">
                <a:solidFill>
                  <a:srgbClr val="000000"/>
                </a:solidFill>
                <a:latin typeface="COOP"/>
              </a:rPr>
              <a:t>, Nyhedsbreve, Sociale medier, TV og Lokalt i butikkerne</a:t>
            </a:r>
          </a:p>
          <a:p>
            <a:pPr lvl="0" algn="ctr">
              <a:spcBef>
                <a:spcPts val="0"/>
              </a:spcBef>
              <a:defRPr/>
            </a:pPr>
            <a:r>
              <a:rPr lang="da-DK" sz="1400" dirty="0">
                <a:solidFill>
                  <a:srgbClr val="000000"/>
                </a:solidFill>
                <a:latin typeface="COOP"/>
              </a:rPr>
              <a:t>Medlemmernes Mærkesag er ikke færdig med at være synlig. Den vil fortsat være til stede i Coops kanaler – nationalt og lokalt.</a:t>
            </a:r>
          </a:p>
          <a:p>
            <a:endParaRPr lang="da-DK" sz="1500" dirty="0">
              <a:latin typeface="COOP" panose="02010504010101010104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194CF9-78A0-5B63-E76A-DF66AD527183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>
            <a:normAutofit/>
          </a:bodyPr>
          <a:lstStyle/>
          <a:p>
            <a:r>
              <a:rPr lang="en-US" sz="1400" dirty="0" err="1">
                <a:latin typeface="COOP" panose="02010504010101010104" pitchFamily="2" charset="0"/>
              </a:rPr>
              <a:t>Valgt</a:t>
            </a:r>
            <a:r>
              <a:rPr lang="en-US" sz="1400" dirty="0">
                <a:latin typeface="COOP" panose="02010504010101010104" pitchFamily="2" charset="0"/>
              </a:rPr>
              <a:t> </a:t>
            </a:r>
            <a:r>
              <a:rPr lang="en-US" sz="1400" dirty="0" err="1">
                <a:latin typeface="COOP" panose="02010504010101010104" pitchFamily="2" charset="0"/>
              </a:rPr>
              <a:t>af</a:t>
            </a:r>
            <a:r>
              <a:rPr lang="en-US" sz="1400" dirty="0">
                <a:latin typeface="COOP" panose="02010504010101010104" pitchFamily="2" charset="0"/>
              </a:rPr>
              <a:t> dig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5CA4D01-1E96-BF40-E513-7A0E653AC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629" y="2359984"/>
            <a:ext cx="7830643" cy="399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21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089B3B-3336-F07E-503B-CAB297F46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3989CB-9F2C-9C72-2135-575DF4E47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FDDDFE-3A4C-0C35-2DBA-1EA302F585D4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>
            <a:normAutofit/>
          </a:bodyPr>
          <a:lstStyle/>
          <a:p>
            <a:r>
              <a:rPr lang="en-US" sz="1400" dirty="0" err="1">
                <a:latin typeface="COOP" panose="02010504010101010104" pitchFamily="2" charset="0"/>
              </a:rPr>
              <a:t>Valgt</a:t>
            </a:r>
            <a:r>
              <a:rPr lang="en-US" sz="1400" dirty="0">
                <a:latin typeface="COOP" panose="02010504010101010104" pitchFamily="2" charset="0"/>
              </a:rPr>
              <a:t> </a:t>
            </a:r>
            <a:r>
              <a:rPr lang="en-US" sz="1400" dirty="0" err="1">
                <a:latin typeface="COOP" panose="02010504010101010104" pitchFamily="2" charset="0"/>
              </a:rPr>
              <a:t>af</a:t>
            </a:r>
            <a:r>
              <a:rPr lang="en-US" sz="1400" dirty="0">
                <a:latin typeface="COOP" panose="02010504010101010104" pitchFamily="2" charset="0"/>
              </a:rPr>
              <a:t> dig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6FBD86FD-ACAE-C57D-7563-F921A3708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98" y="671246"/>
            <a:ext cx="10908205" cy="568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04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BC27A7-F67D-1F39-4EB0-2E19C391C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9520F9-34EE-2D62-F0FD-A7F96FABF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3DD353-0957-E9E3-F0C0-284B780E85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1571" y="1661783"/>
            <a:ext cx="7076236" cy="4855699"/>
          </a:xfrm>
        </p:spPr>
        <p:txBody>
          <a:bodyPr>
            <a:normAutofit/>
          </a:bodyPr>
          <a:lstStyle/>
          <a:p>
            <a:r>
              <a:rPr lang="da-DK" sz="1400" b="1" dirty="0">
                <a:latin typeface="COOP" panose="02010504010101010104" pitchFamily="2" charset="0"/>
              </a:rPr>
              <a:t>Mærkesagen: Mere dansk og lokalt</a:t>
            </a:r>
          </a:p>
          <a:p>
            <a:r>
              <a:rPr lang="da-DK" sz="1400" dirty="0">
                <a:latin typeface="COOP" panose="02010504010101010104" pitchFamily="2" charset="0"/>
              </a:rPr>
              <a:t>I 2026 er </a:t>
            </a:r>
            <a:r>
              <a:rPr lang="da-DK" sz="1400" i="1" dirty="0">
                <a:latin typeface="COOP" panose="02010504010101010104" pitchFamily="2" charset="0"/>
              </a:rPr>
              <a:t>Mere dansk og lokalt</a:t>
            </a:r>
            <a:r>
              <a:rPr lang="da-DK" sz="1400" dirty="0">
                <a:latin typeface="COOP" panose="02010504010101010104" pitchFamily="2" charset="0"/>
              </a:rPr>
              <a:t>  med til at sætte retningen for hele Coop.</a:t>
            </a:r>
          </a:p>
          <a:p>
            <a:r>
              <a:rPr lang="da-DK" sz="1400" dirty="0">
                <a:latin typeface="COOP" panose="02010504010101010104" pitchFamily="2" charset="0"/>
              </a:rPr>
              <a:t>Det betyder, at mærkesagen kommer til at præge bl.a.: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latin typeface="COOP" panose="02010504010101010104" pitchFamily="2" charset="0"/>
              </a:rPr>
              <a:t>det vi gør i butikkerne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latin typeface="COOP" panose="02010504010101010104" pitchFamily="2" charset="0"/>
              </a:rPr>
              <a:t>det vi fortæller i Samvirke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latin typeface="COOP" panose="02010504010101010104" pitchFamily="2" charset="0"/>
              </a:rPr>
              <a:t>det vi bringer ind i den offentlige debat</a:t>
            </a:r>
          </a:p>
          <a:p>
            <a:r>
              <a:rPr lang="da-DK" sz="1400" dirty="0">
                <a:latin typeface="COOP" panose="02010504010101010104" pitchFamily="2" charset="0"/>
              </a:rPr>
              <a:t>Og vi fortsætter arbejdet med at styrke samarbejdet med danske, lokale og regionale producenter.</a:t>
            </a:r>
          </a:p>
          <a:p>
            <a:r>
              <a:rPr lang="da-DK" sz="1400" dirty="0">
                <a:latin typeface="COOP" panose="02010504010101010104" pitchFamily="2" charset="0"/>
              </a:rPr>
              <a:t>Det er en vigtig prioritering i en tid, hvor: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latin typeface="COOP" panose="02010504010101010104" pitchFamily="2" charset="0"/>
              </a:rPr>
              <a:t>Danmarks selvforsyning er under pres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latin typeface="COOP" panose="02010504010101010104" pitchFamily="2" charset="0"/>
              </a:rPr>
              <a:t>udenlandske varer ofte er billigere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latin typeface="COOP" panose="02010504010101010104" pitchFamily="2" charset="0"/>
              </a:rPr>
              <a:t>danske producenter har svære vilkår</a:t>
            </a:r>
          </a:p>
          <a:p>
            <a:r>
              <a:rPr lang="da-DK" sz="1400" dirty="0">
                <a:latin typeface="COOP" panose="02010504010101010104" pitchFamily="2" charset="0"/>
              </a:rPr>
              <a:t>Med jeres stemmer i ryggen, skruer vi op for indsatsen.</a:t>
            </a:r>
            <a:br>
              <a:rPr lang="da-DK" sz="1400" dirty="0">
                <a:latin typeface="COOP" panose="02010504010101010104" pitchFamily="2" charset="0"/>
              </a:rPr>
            </a:br>
            <a:r>
              <a:rPr lang="da-DK" sz="1400" dirty="0">
                <a:latin typeface="COOP" panose="02010504010101010104" pitchFamily="2" charset="0"/>
              </a:rPr>
              <a:t>Mere dansk og lokalt skal fylde mere, både på hylderne og i debatten.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9EA38E-8F96-5EBB-644F-62276D110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571" y="724198"/>
            <a:ext cx="8603500" cy="919029"/>
          </a:xfrm>
        </p:spPr>
        <p:txBody>
          <a:bodyPr>
            <a:normAutofit fontScale="90000"/>
          </a:bodyPr>
          <a:lstStyle/>
          <a:p>
            <a:r>
              <a:rPr lang="da-DK" sz="4000" b="1" dirty="0">
                <a:solidFill>
                  <a:srgbClr val="C00000"/>
                </a:solidFill>
                <a:latin typeface="COOP" panose="02010504010101010104" pitchFamily="2" charset="0"/>
              </a:rPr>
              <a:t>Hvad sker der nu?</a:t>
            </a:r>
            <a:br>
              <a:rPr lang="da-DK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78887A-C8A7-1E74-9914-121ABECCE9C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10058079" y="174552"/>
            <a:ext cx="5260759" cy="365125"/>
          </a:xfrm>
        </p:spPr>
        <p:txBody>
          <a:bodyPr>
            <a:normAutofit/>
          </a:bodyPr>
          <a:lstStyle/>
          <a:p>
            <a:r>
              <a:rPr lang="en-US" sz="1400" dirty="0" err="1">
                <a:latin typeface="COOP" panose="02010504010101010104" pitchFamily="2" charset="0"/>
              </a:rPr>
              <a:t>Valgt</a:t>
            </a:r>
            <a:r>
              <a:rPr lang="en-US" sz="1400" dirty="0">
                <a:latin typeface="COOP" panose="02010504010101010104" pitchFamily="2" charset="0"/>
              </a:rPr>
              <a:t> </a:t>
            </a:r>
            <a:r>
              <a:rPr lang="en-US" sz="1400" dirty="0" err="1">
                <a:latin typeface="COOP" panose="02010504010101010104" pitchFamily="2" charset="0"/>
              </a:rPr>
              <a:t>af</a:t>
            </a:r>
            <a:r>
              <a:rPr lang="en-US" sz="1400" dirty="0">
                <a:latin typeface="COOP" panose="02010504010101010104" pitchFamily="2" charset="0"/>
              </a:rPr>
              <a:t> dig</a:t>
            </a:r>
          </a:p>
        </p:txBody>
      </p:sp>
      <p:pic>
        <p:nvPicPr>
          <p:cNvPr id="10" name="Billede 9" descr="Et billede, der indeholder tøj, tekst, person, menneske&#10;&#10;AI-genereret indhold kan være ukorrekt.">
            <a:extLst>
              <a:ext uri="{FF2B5EF4-FFF2-40B4-BE49-F238E27FC236}">
                <a16:creationId xmlns:a16="http://schemas.microsoft.com/office/drawing/2014/main" id="{73C61265-A2B3-26AC-7F4D-2981D99FD0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41" t="703" b="1643"/>
          <a:stretch>
            <a:fillRect/>
          </a:stretch>
        </p:blipFill>
        <p:spPr>
          <a:xfrm>
            <a:off x="-137972" y="2318"/>
            <a:ext cx="481012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98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6ED87-678E-3F39-17FB-E464C4982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ADEF5-E48E-DAAE-5173-05857A746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969" y="1318465"/>
            <a:ext cx="9644062" cy="4221069"/>
          </a:xfrm>
        </p:spPr>
        <p:txBody>
          <a:bodyPr>
            <a:normAutofit/>
          </a:bodyPr>
          <a:lstStyle/>
          <a:p>
            <a:r>
              <a:rPr lang="da-DK" noProof="0" dirty="0"/>
              <a:t>Nyt fra butikken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7B6D2D-A200-A181-2994-63BCD701609B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100" dirty="0"/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3456400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6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cery bag on a bicycle&#10;&#10;AI-generated content may be incorrect.">
            <a:extLst>
              <a:ext uri="{FF2B5EF4-FFF2-40B4-BE49-F238E27FC236}">
                <a16:creationId xmlns:a16="http://schemas.microsoft.com/office/drawing/2014/main" id="{B415083F-5BD0-F44B-D5CA-923E69851E7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B2906B-C0CC-8059-1CF1-B135D2287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Foreningen Coop amba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E7BBE8-787C-9CFC-1250-0A859D13E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782" y="2261589"/>
            <a:ext cx="5424433" cy="3758211"/>
          </a:xfrm>
        </p:spPr>
        <p:txBody>
          <a:bodyPr>
            <a:normAutofit/>
          </a:bodyPr>
          <a:lstStyle/>
          <a:p>
            <a:r>
              <a:rPr lang="da-DK" sz="1800" noProof="0" dirty="0"/>
              <a:t>[Indsæt nyt fra butikken/kampagner/ombygninger mm. fra året]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95459CC-23B7-0772-6B88-9DC65920D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83" y="1038864"/>
            <a:ext cx="5424431" cy="927588"/>
          </a:xfrm>
        </p:spPr>
        <p:txBody>
          <a:bodyPr/>
          <a:lstStyle/>
          <a:p>
            <a:r>
              <a:rPr lang="da-DK" noProof="0" dirty="0"/>
              <a:t>[Indsæt butiksnavn]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BEB120-D796-1511-6AAB-F2013FECFF89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da-DK" noProof="0" dirty="0"/>
              <a:t>Nyt fra butikken</a:t>
            </a:r>
          </a:p>
        </p:txBody>
      </p:sp>
    </p:spTree>
    <p:extLst>
      <p:ext uri="{BB962C8B-B14F-4D97-AF65-F5344CB8AC3E}">
        <p14:creationId xmlns:p14="http://schemas.microsoft.com/office/powerpoint/2010/main" val="281488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A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41E2AD-3DC1-CB28-2714-819CE1100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5CBA8B-5E20-130D-0158-EB50A1FD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Foreningen Coop amba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66945-F275-AE95-6A5E-3924B66656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4B76E36-8C9F-CD4F-BA6F-03F6DD0EC4EC}" type="slidenum">
              <a:rPr lang="da-DK" noProof="0" smtClean="0"/>
              <a:pPr/>
              <a:t>16</a:t>
            </a:fld>
            <a:r>
              <a:rPr lang="da-DK" noProof="0" dirty="0"/>
              <a:t>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EFAD1A-19F2-A9CA-1569-2CC9F9316F60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da-DK" noProof="0" dirty="0"/>
              <a:t>Nyt fra butikken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2C8EF0-6A3B-E15F-A4AE-FD67832AE2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1150" y="1033464"/>
            <a:ext cx="4667546" cy="1450430"/>
          </a:xfrm>
        </p:spPr>
        <p:txBody>
          <a:bodyPr>
            <a:normAutofit/>
          </a:bodyPr>
          <a:lstStyle/>
          <a:p>
            <a:r>
              <a:rPr lang="da-DK" sz="4200" noProof="0" dirty="0"/>
              <a:t>[Indsæt overskrift]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09ADAE-CA73-CFFB-96DC-221FD43383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0370" y="2483894"/>
            <a:ext cx="5411062" cy="3535906"/>
          </a:xfrm>
        </p:spPr>
        <p:txBody>
          <a:bodyPr>
            <a:normAutofit/>
          </a:bodyPr>
          <a:lstStyle/>
          <a:p>
            <a:r>
              <a:rPr lang="da-DK" sz="1800" dirty="0"/>
              <a:t>[Indsæt nyt fra butikken/kampagner/ombygninger mm. fra året]</a:t>
            </a:r>
          </a:p>
          <a:p>
            <a:endParaRPr lang="da-DK" sz="1800" noProof="0" dirty="0"/>
          </a:p>
        </p:txBody>
      </p:sp>
      <p:pic>
        <p:nvPicPr>
          <p:cNvPr id="8" name="Picture Placeholder 8" descr="A person holding a bunch of carrots&#10;&#10;AI-generated content may be incorrect.">
            <a:extLst>
              <a:ext uri="{FF2B5EF4-FFF2-40B4-BE49-F238E27FC236}">
                <a16:creationId xmlns:a16="http://schemas.microsoft.com/office/drawing/2014/main" id="{DCC41D17-6632-1410-B48E-7B6C274193A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544103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79A05-37AA-4162-2410-65041754B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20508-65E8-FCA2-9A2C-95B8E162A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969" y="1456399"/>
            <a:ext cx="9644062" cy="4221069"/>
          </a:xfrm>
        </p:spPr>
        <p:txBody>
          <a:bodyPr>
            <a:normAutofit/>
          </a:bodyPr>
          <a:lstStyle/>
          <a:p>
            <a:r>
              <a:rPr lang="da-DK" noProof="0" dirty="0"/>
              <a:t>Medlemsrådet i hverdagen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7FC914-0AA1-26E9-1D68-200A882354C9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100" dirty="0"/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2680093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20ED3-D9EF-FB73-6508-E3C5ACE3E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4D0B36-5193-7C65-F6C4-7AE1CDDCE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Foreningen Coop amba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9D8D3D-CC3C-696E-6E00-9CB04CB3D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470" y="307843"/>
            <a:ext cx="9795655" cy="1325563"/>
          </a:xfrm>
        </p:spPr>
        <p:txBody>
          <a:bodyPr>
            <a:normAutofit fontScale="90000"/>
          </a:bodyPr>
          <a:lstStyle/>
          <a:p>
            <a:r>
              <a:rPr lang="da-DK" dirty="0">
                <a:solidFill>
                  <a:srgbClr val="A1565C"/>
                </a:solidFill>
              </a:rPr>
              <a:t>Hvad er medlemsrådet, og</a:t>
            </a:r>
            <a:br>
              <a:rPr lang="da-DK" dirty="0">
                <a:solidFill>
                  <a:srgbClr val="A1565C"/>
                </a:solidFill>
              </a:rPr>
            </a:br>
            <a:r>
              <a:rPr lang="da-DK" dirty="0">
                <a:solidFill>
                  <a:srgbClr val="A1565C"/>
                </a:solidFill>
              </a:rPr>
              <a:t>hvad er vores opgave?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64BECC-F63A-BD95-EB83-DF53FD9F14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8470" y="2973576"/>
            <a:ext cx="11520000" cy="3029801"/>
          </a:xfrm>
        </p:spPr>
        <p:txBody>
          <a:bodyPr numCol="3">
            <a:normAutofit fontScale="92500" lnSpcReduction="10000"/>
          </a:bodyPr>
          <a:lstStyle/>
          <a:p>
            <a:r>
              <a:rPr lang="da-DK" sz="1900" b="1" u="sng" dirty="0">
                <a:solidFill>
                  <a:srgbClr val="EBC369"/>
                </a:solidFill>
              </a:rPr>
              <a:t>Være bindeled og sikre indflydelse</a:t>
            </a:r>
            <a:endParaRPr lang="da-DK" sz="1900" u="sng" dirty="0">
              <a:solidFill>
                <a:srgbClr val="EBC369"/>
              </a:solidFill>
            </a:endParaRPr>
          </a:p>
          <a:p>
            <a:r>
              <a:rPr lang="da-DK" sz="1900" dirty="0">
                <a:solidFill>
                  <a:srgbClr val="EBC369"/>
                </a:solidFill>
              </a:rPr>
              <a:t>Lytte til medlemmer</a:t>
            </a:r>
          </a:p>
          <a:p>
            <a:r>
              <a:rPr lang="da-DK" sz="1900" dirty="0">
                <a:solidFill>
                  <a:srgbClr val="EBC369"/>
                </a:solidFill>
              </a:rPr>
              <a:t>Formidle retning og beslutninger</a:t>
            </a:r>
          </a:p>
          <a:p>
            <a:r>
              <a:rPr lang="da-DK" sz="1900" dirty="0">
                <a:solidFill>
                  <a:srgbClr val="EBC369"/>
                </a:solidFill>
              </a:rPr>
              <a:t>Sikre medlemmernes indflydelse,</a:t>
            </a:r>
            <a:br>
              <a:rPr lang="da-DK" sz="1900" dirty="0">
                <a:solidFill>
                  <a:srgbClr val="EBC369"/>
                </a:solidFill>
              </a:rPr>
            </a:br>
            <a:r>
              <a:rPr lang="da-DK" sz="1900" dirty="0">
                <a:solidFill>
                  <a:srgbClr val="EBC369"/>
                </a:solidFill>
              </a:rPr>
              <a:t>bl.a. gennem valg til landsrådet</a:t>
            </a:r>
          </a:p>
          <a:p>
            <a:r>
              <a:rPr lang="da-DK" sz="1900" dirty="0">
                <a:solidFill>
                  <a:srgbClr val="EBC369"/>
                </a:solidFill>
              </a:rPr>
              <a:t>Skabe forståelse og tillid</a:t>
            </a:r>
          </a:p>
          <a:p>
            <a:endParaRPr lang="da-DK" sz="1900" b="1" dirty="0">
              <a:solidFill>
                <a:srgbClr val="EBC369"/>
              </a:solidFill>
            </a:endParaRPr>
          </a:p>
          <a:p>
            <a:endParaRPr lang="da-DK" sz="1900" b="1" dirty="0">
              <a:solidFill>
                <a:srgbClr val="EBC369"/>
              </a:solidFill>
            </a:endParaRPr>
          </a:p>
          <a:p>
            <a:endParaRPr lang="da-DK" sz="1900" b="1" dirty="0">
              <a:solidFill>
                <a:srgbClr val="EBC369"/>
              </a:solidFill>
            </a:endParaRPr>
          </a:p>
          <a:p>
            <a:r>
              <a:rPr lang="da-DK" sz="1900" b="1" u="sng" dirty="0">
                <a:solidFill>
                  <a:srgbClr val="EBC369"/>
                </a:solidFill>
              </a:rPr>
              <a:t>Skabe lokalt engagement og synlighed</a:t>
            </a:r>
            <a:endParaRPr lang="da-DK" sz="1900" u="sng" dirty="0">
              <a:solidFill>
                <a:srgbClr val="EBC369"/>
              </a:solidFill>
            </a:endParaRPr>
          </a:p>
          <a:p>
            <a:r>
              <a:rPr lang="da-DK" sz="1900" dirty="0">
                <a:solidFill>
                  <a:srgbClr val="EBC369"/>
                </a:solidFill>
              </a:rPr>
              <a:t>Styrke forankringen omkring </a:t>
            </a:r>
            <a:br>
              <a:rPr lang="da-DK" sz="1900" dirty="0">
                <a:solidFill>
                  <a:srgbClr val="EBC369"/>
                </a:solidFill>
              </a:rPr>
            </a:br>
            <a:r>
              <a:rPr lang="da-DK" sz="1900" dirty="0">
                <a:solidFill>
                  <a:srgbClr val="EBC369"/>
                </a:solidFill>
              </a:rPr>
              <a:t>butikken</a:t>
            </a:r>
          </a:p>
          <a:p>
            <a:r>
              <a:rPr lang="da-DK" sz="1900" dirty="0">
                <a:solidFill>
                  <a:srgbClr val="EBC369"/>
                </a:solidFill>
              </a:rPr>
              <a:t>Afholde medlemsmøder og invitere </a:t>
            </a:r>
            <a:br>
              <a:rPr lang="da-DK" sz="1900" dirty="0">
                <a:solidFill>
                  <a:srgbClr val="EBC369"/>
                </a:solidFill>
              </a:rPr>
            </a:br>
            <a:r>
              <a:rPr lang="da-DK" sz="1900" dirty="0">
                <a:solidFill>
                  <a:srgbClr val="EBC369"/>
                </a:solidFill>
              </a:rPr>
              <a:t>til dialog</a:t>
            </a:r>
          </a:p>
          <a:p>
            <a:r>
              <a:rPr lang="da-DK" sz="1900" dirty="0">
                <a:solidFill>
                  <a:srgbClr val="EBC369"/>
                </a:solidFill>
              </a:rPr>
              <a:t>Oplyse om foreningen og dens </a:t>
            </a:r>
            <a:br>
              <a:rPr lang="da-DK" sz="1900" dirty="0">
                <a:solidFill>
                  <a:srgbClr val="EBC369"/>
                </a:solidFill>
              </a:rPr>
            </a:br>
            <a:r>
              <a:rPr lang="da-DK" sz="1900" dirty="0">
                <a:solidFill>
                  <a:srgbClr val="EBC369"/>
                </a:solidFill>
              </a:rPr>
              <a:t>værditilbud</a:t>
            </a:r>
          </a:p>
          <a:p>
            <a:r>
              <a:rPr lang="da-DK" sz="1900" dirty="0">
                <a:solidFill>
                  <a:srgbClr val="EBC369"/>
                </a:solidFill>
              </a:rPr>
              <a:t>Være ambassadører for medlemmer </a:t>
            </a:r>
            <a:br>
              <a:rPr lang="da-DK" sz="1900" dirty="0">
                <a:solidFill>
                  <a:srgbClr val="EBC369"/>
                </a:solidFill>
              </a:rPr>
            </a:br>
            <a:r>
              <a:rPr lang="da-DK" sz="1900" dirty="0">
                <a:solidFill>
                  <a:srgbClr val="EBC369"/>
                </a:solidFill>
              </a:rPr>
              <a:t>og lokalsamfund</a:t>
            </a:r>
          </a:p>
          <a:p>
            <a:r>
              <a:rPr lang="da-DK" sz="1900" b="1" u="sng" dirty="0">
                <a:solidFill>
                  <a:srgbClr val="EBC369"/>
                </a:solidFill>
              </a:rPr>
              <a:t>Understøtte og udvikle mærkesager</a:t>
            </a:r>
            <a:endParaRPr lang="da-DK" sz="1900" u="sng" dirty="0">
              <a:solidFill>
                <a:srgbClr val="EBC369"/>
              </a:solidFill>
            </a:endParaRPr>
          </a:p>
          <a:p>
            <a:r>
              <a:rPr lang="da-DK" sz="1900" dirty="0">
                <a:solidFill>
                  <a:srgbClr val="EBC369"/>
                </a:solidFill>
              </a:rPr>
              <a:t>Bakke op om Coop-familiens fælles mærkesager og kampagner</a:t>
            </a:r>
          </a:p>
          <a:p>
            <a:r>
              <a:rPr lang="da-DK" sz="1900" dirty="0">
                <a:solidFill>
                  <a:srgbClr val="EBC369"/>
                </a:solidFill>
              </a:rPr>
              <a:t>Skabe lokal opbakning og engagement</a:t>
            </a:r>
          </a:p>
          <a:p>
            <a:r>
              <a:rPr lang="da-DK" sz="1900" dirty="0">
                <a:solidFill>
                  <a:srgbClr val="EBC369"/>
                </a:solidFill>
              </a:rPr>
              <a:t>Sætte lokale mærkesager på dagsordenen</a:t>
            </a:r>
          </a:p>
          <a:p>
            <a:r>
              <a:rPr lang="da-DK" sz="1900" dirty="0">
                <a:solidFill>
                  <a:srgbClr val="EBC369"/>
                </a:solidFill>
              </a:rPr>
              <a:t>Planlægge aktiviteter og handlinger lokalt</a:t>
            </a:r>
          </a:p>
          <a:p>
            <a:endParaRPr lang="da-DK" sz="1800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19A8213-50EE-C0CB-A024-1E6030994C1A}"/>
              </a:ext>
            </a:extLst>
          </p:cNvPr>
          <p:cNvSpPr/>
          <p:nvPr/>
        </p:nvSpPr>
        <p:spPr>
          <a:xfrm>
            <a:off x="10343783" y="85579"/>
            <a:ext cx="1800000" cy="180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Minimum 3 medlems-valgte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7C064C7D-43BB-C7C5-623D-B4E76A8043A2}"/>
              </a:ext>
            </a:extLst>
          </p:cNvPr>
          <p:cNvSpPr txBox="1"/>
          <p:nvPr/>
        </p:nvSpPr>
        <p:spPr>
          <a:xfrm>
            <a:off x="335783" y="2061286"/>
            <a:ext cx="115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EBC369"/>
                </a:solidFill>
              </a:rPr>
              <a:t>Vi er valgt af medlemmerne og arbejder frivilligt for at skabe sammenhæng mellem medlemmer, butik og forening.</a:t>
            </a:r>
          </a:p>
          <a:p>
            <a:endParaRPr lang="da-DK" b="1" dirty="0">
              <a:solidFill>
                <a:srgbClr val="EBC369"/>
              </a:solidFill>
            </a:endParaRPr>
          </a:p>
          <a:p>
            <a:r>
              <a:rPr lang="da-DK" b="1" dirty="0">
                <a:solidFill>
                  <a:srgbClr val="EBC369"/>
                </a:solidFill>
              </a:rPr>
              <a:t>Vores rolle er at:</a:t>
            </a:r>
          </a:p>
          <a:p>
            <a:endParaRPr lang="da-DK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BC9E7D0C-416A-C372-4CD9-29F8BF497308}"/>
              </a:ext>
            </a:extLst>
          </p:cNvPr>
          <p:cNvSpPr txBox="1"/>
          <p:nvPr/>
        </p:nvSpPr>
        <p:spPr>
          <a:xfrm>
            <a:off x="335783" y="5712263"/>
            <a:ext cx="1180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rgbClr val="EBC369"/>
                </a:solidFill>
              </a:rPr>
              <a:t>Kort sagt:</a:t>
            </a:r>
            <a:br>
              <a:rPr lang="da-DK" dirty="0">
                <a:solidFill>
                  <a:srgbClr val="EBC369"/>
                </a:solidFill>
              </a:rPr>
            </a:br>
            <a:r>
              <a:rPr lang="da-DK" dirty="0">
                <a:solidFill>
                  <a:srgbClr val="EBC369"/>
                </a:solidFill>
              </a:rPr>
              <a:t>Vi skaber lokal energi omkring den fælles retning og sørger for, at medlemsdemokratiet lever her hos os.</a:t>
            </a:r>
          </a:p>
          <a:p>
            <a:endParaRPr lang="da-DK" dirty="0"/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C1AEB44C-6385-F85D-E0CC-CAC3711F31FE}"/>
              </a:ext>
            </a:extLst>
          </p:cNvPr>
          <p:cNvCxnSpPr>
            <a:cxnSpLocks/>
          </p:cNvCxnSpPr>
          <p:nvPr/>
        </p:nvCxnSpPr>
        <p:spPr>
          <a:xfrm>
            <a:off x="4094329" y="2988862"/>
            <a:ext cx="0" cy="28387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EC28296C-9F75-6EE5-834F-D7E3D7ED18E0}"/>
              </a:ext>
            </a:extLst>
          </p:cNvPr>
          <p:cNvCxnSpPr>
            <a:cxnSpLocks/>
          </p:cNvCxnSpPr>
          <p:nvPr/>
        </p:nvCxnSpPr>
        <p:spPr>
          <a:xfrm>
            <a:off x="7890681" y="2988862"/>
            <a:ext cx="0" cy="28387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82A391D5-15F6-5F0B-CE08-29C0B395A1A8}"/>
              </a:ext>
            </a:extLst>
          </p:cNvPr>
          <p:cNvSpPr txBox="1">
            <a:spLocks/>
          </p:cNvSpPr>
          <p:nvPr/>
        </p:nvSpPr>
        <p:spPr>
          <a:xfrm>
            <a:off x="348470" y="70624"/>
            <a:ext cx="4926844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AutoNum type="arabicPeriod"/>
              <a:defRPr sz="1600" b="0" i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MEDLEMSRÅDET I HVERDAGEN</a:t>
            </a:r>
          </a:p>
        </p:txBody>
      </p:sp>
    </p:spTree>
    <p:extLst>
      <p:ext uri="{BB962C8B-B14F-4D97-AF65-F5344CB8AC3E}">
        <p14:creationId xmlns:p14="http://schemas.microsoft.com/office/powerpoint/2010/main" val="639551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0E13A-A44A-0AB1-4911-2117AFBE2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296D2-0F21-0A00-BD81-DE6E48E55C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Pause</a:t>
            </a:r>
            <a:br>
              <a:rPr lang="en-US" dirty="0"/>
            </a:br>
            <a:r>
              <a:rPr lang="en-US" sz="2700" dirty="0"/>
              <a:t>(</a:t>
            </a:r>
            <a:r>
              <a:rPr lang="da-DK" sz="2700" noProof="0" dirty="0"/>
              <a:t>kan</a:t>
            </a:r>
            <a:r>
              <a:rPr lang="en-US" sz="2700" dirty="0"/>
              <a:t> </a:t>
            </a:r>
            <a:r>
              <a:rPr lang="da-DK" sz="2700" dirty="0"/>
              <a:t>placeres</a:t>
            </a:r>
            <a:r>
              <a:rPr lang="da-DK" sz="2700" noProof="0" dirty="0"/>
              <a:t> efter lokale behov</a:t>
            </a:r>
            <a:r>
              <a:rPr lang="en-US" sz="2700" dirty="0"/>
              <a:t>)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FD916E-2EDA-220D-7B84-BD4550E765DB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100" dirty="0"/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2373061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EA5945-E614-5FC3-DFB5-3F990C20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Foreningen Coop amba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368D5-5EA4-DD14-4DE8-1621533D7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4B76E36-8C9F-CD4F-BA6F-03F6DD0EC4EC}" type="slidenum">
              <a:rPr lang="da-DK" noProof="0" smtClean="0"/>
              <a:pPr/>
              <a:t>2</a:t>
            </a:fld>
            <a:r>
              <a:rPr lang="da-DK" noProof="0" dirty="0"/>
              <a:t>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3632B3-FE5B-980F-9D8E-87C0BC0674CA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3B43EC-44A8-6A3E-7F4C-A91C71CBE3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1150" y="1033463"/>
            <a:ext cx="4667546" cy="1863725"/>
          </a:xfrm>
        </p:spPr>
        <p:txBody>
          <a:bodyPr>
            <a:normAutofit fontScale="85000" lnSpcReduction="10000"/>
          </a:bodyPr>
          <a:lstStyle/>
          <a:p>
            <a:r>
              <a:rPr lang="da-DK" noProof="0" dirty="0"/>
              <a:t>Velkomst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9BE4A7-EC33-CE5E-685E-FF229E89B0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noProof="0" dirty="0"/>
              <a:t>[Indsæt navn og titel på den som har ordet]</a:t>
            </a:r>
          </a:p>
          <a:p>
            <a:endParaRPr lang="da-DK" noProof="0" dirty="0"/>
          </a:p>
        </p:txBody>
      </p:sp>
      <p:pic>
        <p:nvPicPr>
          <p:cNvPr id="11" name="Pladsholder til billede 10" descr="Barne aflevere en Æble">
            <a:extLst>
              <a:ext uri="{FF2B5EF4-FFF2-40B4-BE49-F238E27FC236}">
                <a16:creationId xmlns:a16="http://schemas.microsoft.com/office/drawing/2014/main" id="{2826319C-B607-360E-2A38-3E358701CA0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8952" r="12742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789527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D0401-DA13-294A-2E66-A2871068A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0F462-75F3-78C7-2DA2-F87DD3A59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4444" y="2002310"/>
            <a:ext cx="9644062" cy="4221069"/>
          </a:xfrm>
        </p:spPr>
        <p:txBody>
          <a:bodyPr>
            <a:normAutofit/>
          </a:bodyPr>
          <a:lstStyle/>
          <a:p>
            <a:r>
              <a:rPr lang="da-DK" noProof="0" dirty="0"/>
              <a:t>Medlemmernes Mærkesag</a:t>
            </a:r>
            <a:br>
              <a:rPr lang="da-DK" noProof="0" dirty="0"/>
            </a:br>
            <a:r>
              <a:rPr lang="da-DK" noProof="0" dirty="0"/>
              <a:t>Aktivitet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BCBD04-6033-EF97-1DDB-180B6AD39790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100" dirty="0"/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118330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C73DE-16B5-99B5-C157-7BB25E6F8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F4DEC6-8E2E-7454-C902-2C95A781B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Foreningen Coop amba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8AE8EF-270A-B68B-8FC8-5311C34FE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noProof="0" dirty="0"/>
              <a:t>[Indsæt tekst om aktiviteten her – se mulighederne herunder og på coopforum.dk]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D87CCE-7A2D-AC75-CC22-582BFE60B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noProof="0" dirty="0"/>
              <a:t>[</a:t>
            </a:r>
            <a:r>
              <a:rPr lang="da-DK" b="1" noProof="0" dirty="0"/>
              <a:t>Aktivitet med fokus på Medlemmernes Mærkesag</a:t>
            </a:r>
            <a:r>
              <a:rPr lang="da-DK" noProof="0" dirty="0"/>
              <a:t>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0E2C5D-7149-8F56-C076-EAA8B68BAF27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da-DK" noProof="0" dirty="0"/>
              <a:t>Involvering af medlemmer</a:t>
            </a:r>
          </a:p>
        </p:txBody>
      </p:sp>
      <p:pic>
        <p:nvPicPr>
          <p:cNvPr id="1026" name="Picture 2" descr="coop #dagligvarehandlen #detailbranchen | Kristina Larsen Brink 🌱">
            <a:extLst>
              <a:ext uri="{FF2B5EF4-FFF2-40B4-BE49-F238E27FC236}">
                <a16:creationId xmlns:a16="http://schemas.microsoft.com/office/drawing/2014/main" id="{AECFC963-B97D-EAC8-CAB2-24625AD02CC7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4" b="1106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35EF12C7-A55A-0C79-F9E6-786F13560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7374">
            <a:off x="6940716" y="3778762"/>
            <a:ext cx="4839917" cy="274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19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B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A78AA-1194-FAC9-E240-0FF068E35F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Valg</a:t>
            </a:r>
            <a:endParaRPr lang="da-DK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2ACCFE-EB3C-2FB0-F068-618DED8A69C7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100" dirty="0"/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3051356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B7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6F7CF4-DC40-E44E-C97F-7BA3DA526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34E8C95-6532-FDCB-AC25-0F2D2DCEE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Foreningen Coop amba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FBB90D-0832-CA2E-A739-0516487D08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4B76E36-8C9F-CD4F-BA6F-03F6DD0EC4EC}" type="slidenum">
              <a:rPr lang="da-DK" noProof="0" smtClean="0"/>
              <a:pPr/>
              <a:t>23</a:t>
            </a:fld>
            <a:r>
              <a:rPr lang="da-DK" noProof="0" dirty="0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6F3B65-85EC-034C-0353-81B6A1211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783" y="2014330"/>
            <a:ext cx="9179277" cy="4004333"/>
          </a:xfrm>
        </p:spPr>
        <p:txBody>
          <a:bodyPr>
            <a:normAutofit/>
          </a:bodyPr>
          <a:lstStyle/>
          <a:p>
            <a:r>
              <a:rPr lang="da-DK" sz="1800" kern="100" noProof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Krav til kandidater (jf. vedtægterne):</a:t>
            </a:r>
            <a:endParaRPr lang="da-DK" sz="1800" kern="100" noProof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800" kern="100" noProof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Skal have været medlem af Foreningen Coop amba eller en brugsforening i mindst tre måneder. Samt være tilknyttet den lokale butik.</a:t>
            </a:r>
            <a:endParaRPr lang="da-DK" sz="1800" kern="100" noProof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800" kern="100" noProof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Skal være fyldt 18 år.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800" kern="100" noProof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Må ikke være medlem af direktionen i Foreningen Coop amba, et af dettes koncernforbundne selskaber eller Coop Danmark.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800" kern="100" noProof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Må ikke være ansat i eller drive en konkurrerende virksomhed.</a:t>
            </a:r>
            <a:endParaRPr lang="da-DK" sz="1800" kern="100" noProof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800" kern="100" noProof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Må ikke have været straffet for forhold, der kan skade foreningens omdømme.</a:t>
            </a:r>
            <a:endParaRPr lang="da-DK" sz="1800" kern="100" noProof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800" kern="100" noProof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Må ikke være bortvist fra en medlemsbutik.</a:t>
            </a:r>
            <a:endParaRPr lang="da-DK" sz="1800" kern="100" noProof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800" kern="100" noProof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Opstilling sker på selve medlemsmødet, ved at kandidaten melder sit kandidatur til medlemsrådet inden valghandlingen.</a:t>
            </a:r>
            <a:endParaRPr lang="da-DK" sz="1800" kern="100" noProof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009F0CD-5100-E572-1D6A-7DFD6810D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470" y="1038863"/>
            <a:ext cx="11492962" cy="1325563"/>
          </a:xfrm>
        </p:spPr>
        <p:txBody>
          <a:bodyPr>
            <a:normAutofit fontScale="90000"/>
          </a:bodyPr>
          <a:lstStyle/>
          <a:p>
            <a:r>
              <a:rPr lang="da-DK" sz="4400" b="1" kern="100" noProof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Valg: Hvordan stiller man op til medlemsrådet?</a:t>
            </a:r>
            <a:br>
              <a:rPr lang="da-DK" sz="4400" kern="1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a-DK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1F6535-CE1B-C7FD-580F-3495097F2813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da-DK" noProof="0" dirty="0"/>
              <a:t>Valg til medlemsrådet</a:t>
            </a:r>
          </a:p>
        </p:txBody>
      </p:sp>
    </p:spTree>
    <p:extLst>
      <p:ext uri="{BB962C8B-B14F-4D97-AF65-F5344CB8AC3E}">
        <p14:creationId xmlns:p14="http://schemas.microsoft.com/office/powerpoint/2010/main" val="1593087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56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B2906B-C0CC-8059-1CF1-B135D2287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Coop amba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E7BBE8-787C-9CFC-1250-0A859D13E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783" y="1781033"/>
            <a:ext cx="6133257" cy="4038103"/>
          </a:xfrm>
        </p:spPr>
        <p:txBody>
          <a:bodyPr>
            <a:normAutofit fontScale="92500" lnSpcReduction="20000"/>
          </a:bodyPr>
          <a:lstStyle/>
          <a:p>
            <a:r>
              <a:rPr lang="da-DK" sz="1200" kern="100" dirty="0">
                <a:solidFill>
                  <a:srgbClr val="3413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da-DK" sz="1800" kern="100" dirty="0">
              <a:solidFill>
                <a:srgbClr val="34132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000" kern="100" dirty="0">
                <a:solidFill>
                  <a:srgbClr val="F7EAC9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Kandidatpræsentation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a-DK" sz="2100" kern="100" dirty="0">
                <a:solidFill>
                  <a:srgbClr val="F7EAC9"/>
                </a:solidFill>
                <a:cs typeface="Calibri" panose="020F0502020204030204" pitchFamily="34" charset="0"/>
              </a:rPr>
              <a:t>Hvorfor stiller jeg op?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a-DK" sz="2100" kern="100" dirty="0">
                <a:solidFill>
                  <a:srgbClr val="F7EAC9"/>
                </a:solidFill>
                <a:cs typeface="Calibri" panose="020F0502020204030204" pitchFamily="34" charset="0"/>
              </a:rPr>
              <a:t>Hvad er jeg særligt motiveret af omkring medlemsrådets arbejde?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a-DK" sz="2100" kern="100" dirty="0">
                <a:solidFill>
                  <a:srgbClr val="F7EAC9"/>
                </a:solidFill>
                <a:cs typeface="Calibri" panose="020F0502020204030204" pitchFamily="34" charset="0"/>
              </a:rPr>
              <a:t>Hvilken erfaring bringer jeg med ind i medlemsrådet?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2000" kern="100" dirty="0">
                <a:solidFill>
                  <a:srgbClr val="F7EAC9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Afstemning sker ved </a:t>
            </a:r>
            <a:r>
              <a:rPr lang="da-DK" sz="2000" b="1" kern="100" dirty="0">
                <a:solidFill>
                  <a:srgbClr val="F7EAC9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simpelt flertal</a:t>
            </a:r>
            <a:r>
              <a:rPr lang="da-DK" sz="2000" kern="100" dirty="0">
                <a:solidFill>
                  <a:srgbClr val="F7EAC9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da-DK" sz="1800" kern="100" dirty="0">
              <a:solidFill>
                <a:srgbClr val="F7EAC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a-DK" sz="2000" kern="100" dirty="0">
                <a:solidFill>
                  <a:srgbClr val="F7EAC9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En kandidat skal have mere end halvdelen af de afgivne stemmer for at blive valgt.</a:t>
            </a:r>
            <a:endParaRPr lang="da-DK" sz="1800" kern="100" dirty="0">
              <a:solidFill>
                <a:srgbClr val="F7EAC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2000" kern="100" dirty="0">
                <a:solidFill>
                  <a:srgbClr val="F7EAC9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Når valget er afsluttet, starter medlemsrådets valgperiode og det frivillige arbejde kan begynde.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2000" kern="100" dirty="0">
                <a:solidFill>
                  <a:srgbClr val="F7EAC9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Medlemsrådet vælger fra deres midte en forperson.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2000" kern="100" dirty="0">
                <a:solidFill>
                  <a:srgbClr val="F7EAC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Valgperioden er 2 år</a:t>
            </a:r>
            <a:endParaRPr lang="da-DK" sz="1800" kern="100" dirty="0">
              <a:solidFill>
                <a:srgbClr val="F7EAC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95459CC-23B7-0772-6B88-9DC65920D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84" y="1038864"/>
            <a:ext cx="6441534" cy="927588"/>
          </a:xfrm>
        </p:spPr>
        <p:txBody>
          <a:bodyPr>
            <a:normAutofit fontScale="90000"/>
          </a:bodyPr>
          <a:lstStyle/>
          <a:p>
            <a:r>
              <a:rPr lang="da-DK" sz="4400" b="1" kern="100" dirty="0">
                <a:solidFill>
                  <a:srgbClr val="F7EAC9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Hvordan foregår valget?</a:t>
            </a:r>
            <a:br>
              <a:rPr lang="da-DK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BEB120-D796-1511-6AAB-F2013FECFF89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 dirty="0"/>
              <a:t>Valg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medlemsrådet</a:t>
            </a:r>
            <a:endParaRPr lang="en-US" dirty="0"/>
          </a:p>
        </p:txBody>
      </p:sp>
      <p:pic>
        <p:nvPicPr>
          <p:cNvPr id="14" name="Pladsholder til billede 13">
            <a:extLst>
              <a:ext uri="{FF2B5EF4-FFF2-40B4-BE49-F238E27FC236}">
                <a16:creationId xmlns:a16="http://schemas.microsoft.com/office/drawing/2014/main" id="{AF6C1257-DF25-BCEE-3A05-0AF24EE81D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4" b="370"/>
          <a:stretch>
            <a:fillRect/>
          </a:stretch>
        </p:blipFill>
        <p:spPr>
          <a:xfrm>
            <a:off x="7451854" y="-1192"/>
            <a:ext cx="4740146" cy="6859192"/>
          </a:xfrm>
          <a:prstGeom prst="rect">
            <a:avLst/>
          </a:prstGeom>
          <a:solidFill>
            <a:srgbClr val="FFFFFF">
              <a:lumMod val="85000"/>
            </a:srgbClr>
          </a:solidFill>
        </p:spPr>
      </p:pic>
    </p:spTree>
    <p:extLst>
      <p:ext uri="{BB962C8B-B14F-4D97-AF65-F5344CB8AC3E}">
        <p14:creationId xmlns:p14="http://schemas.microsoft.com/office/powerpoint/2010/main" val="379885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78F036-020D-9EF6-1AFB-BBDF57487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Foreningen Coop amba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F140F6-2FD2-34B2-14C8-A6097A597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noProof="0" dirty="0"/>
              <a:t>Navne på kandidater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770D05-2068-67BF-083F-7E2FB5442F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8470" y="1822657"/>
            <a:ext cx="8831263" cy="371675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</p:txBody>
      </p:sp>
    </p:spTree>
    <p:extLst>
      <p:ext uri="{BB962C8B-B14F-4D97-AF65-F5344CB8AC3E}">
        <p14:creationId xmlns:p14="http://schemas.microsoft.com/office/powerpoint/2010/main" val="511740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2A036-77D4-074C-91B8-DB51A4A17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B52133-A14D-E8D3-CD71-A360B6364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Foreningen Coop amba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B38CAD-F684-0153-0B6F-33C730CE3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noProof="0" dirty="0"/>
              <a:t>Afstemning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417940-96F9-FDB9-05A7-4BD4850B2C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8470" y="1822657"/>
            <a:ext cx="8831263" cy="371675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</p:txBody>
      </p:sp>
    </p:spTree>
    <p:extLst>
      <p:ext uri="{BB962C8B-B14F-4D97-AF65-F5344CB8AC3E}">
        <p14:creationId xmlns:p14="http://schemas.microsoft.com/office/powerpoint/2010/main" val="1292282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56FCE-5349-227B-45EA-C7CEEDB5D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50866-3C7E-398C-8592-3CDBD9323C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noProof="0" dirty="0"/>
              <a:t>Medlemmernes input og involvering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5D0D48-27CD-F7E8-66EF-B0CC8FDCDFF0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100" dirty="0"/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2362234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B9491-095E-31B0-7442-3B6474D03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8F5B9F-8196-95FC-0108-CA2EC51AF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Foreningen Coop amba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594E2F-70DE-0B2D-C541-48886491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noProof="0" dirty="0"/>
              <a:t>[Indsæt tekst her]</a:t>
            </a:r>
          </a:p>
        </p:txBody>
      </p:sp>
      <p:pic>
        <p:nvPicPr>
          <p:cNvPr id="9" name="Picture Placeholder 8" descr="A tree growing in a field&#10;&#10;AI-generated content may be incorrect.">
            <a:extLst>
              <a:ext uri="{FF2B5EF4-FFF2-40B4-BE49-F238E27FC236}">
                <a16:creationId xmlns:a16="http://schemas.microsoft.com/office/drawing/2014/main" id="{CA5C6437-5EBB-C679-2F53-1615FF880A02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7F8F553-AFAB-7E3E-7E83-3DE192213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noProof="0" dirty="0"/>
              <a:t>[</a:t>
            </a:r>
            <a:r>
              <a:rPr lang="da-DK" b="1" noProof="0" dirty="0"/>
              <a:t>Kom og vær med! eller </a:t>
            </a:r>
            <a:br>
              <a:rPr lang="da-DK" b="1" noProof="0" dirty="0"/>
            </a:br>
            <a:r>
              <a:rPr lang="da-DK" b="1" noProof="0" dirty="0"/>
              <a:t>Kommende aktiviteter eller Medlemmernes input</a:t>
            </a:r>
            <a:r>
              <a:rPr lang="da-DK" noProof="0" dirty="0"/>
              <a:t>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D28055-6055-6B52-1021-DFE8B0296CF8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da-DK" noProof="0" dirty="0"/>
              <a:t>Involvering af medlemmer</a:t>
            </a:r>
          </a:p>
        </p:txBody>
      </p:sp>
    </p:spTree>
    <p:extLst>
      <p:ext uri="{BB962C8B-B14F-4D97-AF65-F5344CB8AC3E}">
        <p14:creationId xmlns:p14="http://schemas.microsoft.com/office/powerpoint/2010/main" val="3871965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EAE32-5AAC-461A-C528-C013A64F1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72FE5-3CE9-CF35-5D3D-97F1092F50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noProof="0" dirty="0"/>
              <a:t>Eventuelt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9A1949-E09D-424D-25D8-13C94DB03058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100" dirty="0"/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2830778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0EAC86-C9F7-631E-9890-6B9C84DE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Foreningen Coop amba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725852-B965-2B4C-17EA-B5931BC89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83" y="170194"/>
            <a:ext cx="8603500" cy="1325563"/>
          </a:xfrm>
        </p:spPr>
        <p:txBody>
          <a:bodyPr>
            <a:normAutofit fontScale="90000"/>
          </a:bodyPr>
          <a:lstStyle/>
          <a:p>
            <a:r>
              <a:rPr lang="da-DK" noProof="0" dirty="0"/>
              <a:t>Dagsorden </a:t>
            </a:r>
            <a:r>
              <a:rPr lang="da-DK" sz="3600" noProof="0" dirty="0"/>
              <a:t>(tilret efter lokalt behov)</a:t>
            </a:r>
            <a:endParaRPr lang="da-DK" noProof="0" dirty="0"/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53A588B9-66F1-5FC1-0F81-6144FD731056}"/>
              </a:ext>
            </a:extLst>
          </p:cNvPr>
          <p:cNvSpPr txBox="1"/>
          <p:nvPr/>
        </p:nvSpPr>
        <p:spPr>
          <a:xfrm>
            <a:off x="914399" y="1337993"/>
            <a:ext cx="1022217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SzPct val="115000"/>
              <a:buFont typeface="+mj-lt"/>
              <a:buAutoNum type="arabicParenR"/>
            </a:pPr>
            <a:r>
              <a:rPr lang="da-DK" b="1" noProof="0" dirty="0">
                <a:solidFill>
                  <a:srgbClr val="A1565C"/>
                </a:solidFill>
              </a:rPr>
              <a:t>Velkomst</a:t>
            </a:r>
          </a:p>
          <a:p>
            <a:pPr marL="342900" indent="-342900">
              <a:lnSpc>
                <a:spcPct val="150000"/>
              </a:lnSpc>
              <a:buSzPct val="115000"/>
              <a:buFont typeface="+mj-lt"/>
              <a:buAutoNum type="arabicParenR"/>
            </a:pPr>
            <a:r>
              <a:rPr lang="da-DK" b="1" noProof="0" dirty="0">
                <a:solidFill>
                  <a:srgbClr val="A1565C"/>
                </a:solidFill>
              </a:rPr>
              <a:t>Dagsorden</a:t>
            </a:r>
          </a:p>
          <a:p>
            <a:pPr marL="342900" indent="-342900">
              <a:lnSpc>
                <a:spcPct val="150000"/>
              </a:lnSpc>
              <a:buSzPct val="115000"/>
              <a:buFont typeface="+mj-lt"/>
              <a:buAutoNum type="arabicParenR"/>
            </a:pPr>
            <a:r>
              <a:rPr lang="da-DK" b="1" noProof="0" dirty="0">
                <a:solidFill>
                  <a:srgbClr val="A1565C"/>
                </a:solidFill>
              </a:rPr>
              <a:t>Video med Rasmus Willig – Formand Coop amba</a:t>
            </a:r>
          </a:p>
          <a:p>
            <a:pPr marL="342900" indent="-342900">
              <a:lnSpc>
                <a:spcPct val="150000"/>
              </a:lnSpc>
              <a:buSzPct val="115000"/>
              <a:buFont typeface="+mj-lt"/>
              <a:buAutoNum type="arabicParenR"/>
            </a:pPr>
            <a:r>
              <a:rPr lang="da-DK" b="1" noProof="0" dirty="0">
                <a:solidFill>
                  <a:srgbClr val="A1565C"/>
                </a:solidFill>
              </a:rPr>
              <a:t>Nyt fra medlemsrådet og Coop amba om Medlemmernes Mærkesag</a:t>
            </a:r>
          </a:p>
          <a:p>
            <a:pPr marL="342900" indent="-342900">
              <a:lnSpc>
                <a:spcPct val="150000"/>
              </a:lnSpc>
              <a:buSzPct val="115000"/>
              <a:buFont typeface="+mj-lt"/>
              <a:buAutoNum type="arabicParenR"/>
            </a:pPr>
            <a:r>
              <a:rPr lang="da-DK" b="1" noProof="0" dirty="0">
                <a:solidFill>
                  <a:srgbClr val="A1565C"/>
                </a:solidFill>
              </a:rPr>
              <a:t>Nyt fra butikken</a:t>
            </a:r>
          </a:p>
          <a:p>
            <a:pPr marL="342900" indent="-342900">
              <a:lnSpc>
                <a:spcPct val="150000"/>
              </a:lnSpc>
              <a:buSzPct val="115000"/>
              <a:buFont typeface="+mj-lt"/>
              <a:buAutoNum type="arabicParenR"/>
            </a:pPr>
            <a:r>
              <a:rPr lang="da-DK" b="1" noProof="0" dirty="0">
                <a:solidFill>
                  <a:srgbClr val="A1565C"/>
                </a:solidFill>
              </a:rPr>
              <a:t>Medlemsrådet i dagligdagen</a:t>
            </a:r>
          </a:p>
          <a:p>
            <a:pPr marL="342900" indent="-342900">
              <a:lnSpc>
                <a:spcPct val="150000"/>
              </a:lnSpc>
              <a:buSzPct val="115000"/>
              <a:buFont typeface="+mj-lt"/>
              <a:buAutoNum type="arabicParenR"/>
            </a:pPr>
            <a:r>
              <a:rPr lang="da-DK" b="1" noProof="0" dirty="0">
                <a:solidFill>
                  <a:srgbClr val="A1565C"/>
                </a:solidFill>
              </a:rPr>
              <a:t>Pause</a:t>
            </a:r>
          </a:p>
          <a:p>
            <a:pPr marL="342900" indent="-342900">
              <a:lnSpc>
                <a:spcPct val="150000"/>
              </a:lnSpc>
              <a:buSzPct val="115000"/>
              <a:buFont typeface="+mj-lt"/>
              <a:buAutoNum type="arabicParenR"/>
            </a:pPr>
            <a:r>
              <a:rPr lang="da-DK" b="1" noProof="0" dirty="0">
                <a:solidFill>
                  <a:srgbClr val="A1565C"/>
                </a:solidFill>
              </a:rPr>
              <a:t>Medlemmernes Mærkesag aktivitet</a:t>
            </a:r>
          </a:p>
          <a:p>
            <a:pPr marL="342900" indent="-342900">
              <a:lnSpc>
                <a:spcPct val="150000"/>
              </a:lnSpc>
              <a:buSzPct val="115000"/>
              <a:buFont typeface="+mj-lt"/>
              <a:buAutoNum type="arabicParenR"/>
            </a:pPr>
            <a:r>
              <a:rPr lang="da-DK" b="1" noProof="0" dirty="0">
                <a:solidFill>
                  <a:srgbClr val="A1565C"/>
                </a:solidFill>
              </a:rPr>
              <a:t>Valg</a:t>
            </a:r>
          </a:p>
          <a:p>
            <a:pPr marL="342900" indent="-342900">
              <a:lnSpc>
                <a:spcPct val="150000"/>
              </a:lnSpc>
              <a:buSzPct val="115000"/>
              <a:buFont typeface="+mj-lt"/>
              <a:buAutoNum type="arabicParenR"/>
            </a:pPr>
            <a:r>
              <a:rPr lang="da-DK" b="1" noProof="0" dirty="0">
                <a:solidFill>
                  <a:srgbClr val="A1565C"/>
                </a:solidFill>
              </a:rPr>
              <a:t>Medlemmernes input og involvering</a:t>
            </a:r>
          </a:p>
          <a:p>
            <a:pPr marL="342900" indent="-342900">
              <a:lnSpc>
                <a:spcPct val="150000"/>
              </a:lnSpc>
              <a:buSzPct val="115000"/>
              <a:buFont typeface="+mj-lt"/>
              <a:buAutoNum type="arabicParenR"/>
            </a:pPr>
            <a:r>
              <a:rPr lang="da-DK" b="1" dirty="0">
                <a:solidFill>
                  <a:srgbClr val="A1565C"/>
                </a:solidFill>
              </a:rPr>
              <a:t>Eventuelt</a:t>
            </a:r>
            <a:endParaRPr lang="da-DK" b="1" noProof="0" dirty="0">
              <a:solidFill>
                <a:srgbClr val="A1565C"/>
              </a:solidFill>
            </a:endParaRPr>
          </a:p>
          <a:p>
            <a:pPr marL="342900" indent="-342900">
              <a:lnSpc>
                <a:spcPct val="150000"/>
              </a:lnSpc>
              <a:buSzPct val="115000"/>
              <a:buFont typeface="+mj-lt"/>
              <a:buAutoNum type="arabicParenR"/>
            </a:pPr>
            <a:r>
              <a:rPr lang="da-DK" b="1" noProof="0" dirty="0">
                <a:solidFill>
                  <a:srgbClr val="A1565C"/>
                </a:solidFill>
              </a:rPr>
              <a:t>Tak for i dag</a:t>
            </a:r>
          </a:p>
          <a:p>
            <a:pPr marL="342900" indent="-342900">
              <a:buFont typeface="+mj-lt"/>
              <a:buAutoNum type="arabicParenR"/>
            </a:pP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508410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0D13D-C797-5322-7D82-721E73859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D8CB0-B8CF-69D2-B8D8-43591C9291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noProof="0" dirty="0"/>
              <a:t>Tak for i aften!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B019DC-CFAB-A6D3-80E9-6DD1C660B35D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100" dirty="0"/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4053896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1DA46-8871-4C2D-6514-085AB91CC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E21C4-769D-5098-A870-A6796D165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969" y="1318465"/>
            <a:ext cx="9644062" cy="4221069"/>
          </a:xfrm>
        </p:spPr>
        <p:txBody>
          <a:bodyPr>
            <a:normAutofit/>
          </a:bodyPr>
          <a:lstStyle/>
          <a:p>
            <a:r>
              <a:rPr lang="da-DK" noProof="0" dirty="0"/>
              <a:t>Video</a:t>
            </a:r>
            <a:br>
              <a:rPr lang="da-DK" noProof="0" dirty="0"/>
            </a:br>
            <a:r>
              <a:rPr lang="da-DK" noProof="0" dirty="0"/>
              <a:t>Rasmus Willig</a:t>
            </a:r>
            <a:br>
              <a:rPr lang="da-DK" noProof="0" dirty="0"/>
            </a:br>
            <a:r>
              <a:rPr lang="da-DK" noProof="0" dirty="0"/>
              <a:t>Formand Coop amba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007A67-1854-AD3C-E585-2E896D257C84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100" dirty="0"/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367123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13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96A024-A2CC-1F2F-BE77-79C33B1B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>
                <a:solidFill>
                  <a:srgbClr val="F7EAC9"/>
                </a:solidFill>
              </a:rPr>
              <a:t>Foreningen Coop amba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5A4208-B770-707C-0153-09D05ED91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4B76E36-8C9F-CD4F-BA6F-03F6DD0EC4EC}" type="slidenum">
              <a:rPr lang="da-DK" smtClean="0"/>
              <a:pPr/>
              <a:t>5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FB2FA3-BE45-46EE-4D07-A29C33D8CF0E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da-DK" noProof="0" dirty="0">
                <a:solidFill>
                  <a:srgbClr val="F7EAC9"/>
                </a:solidFill>
              </a:rPr>
              <a:t>Video med Rasmus Willig – Formand Coop amba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45D00E82-04BA-A20D-B1DD-070AB9353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249" y="1343042"/>
            <a:ext cx="8603500" cy="3734567"/>
          </a:xfrm>
        </p:spPr>
        <p:txBody>
          <a:bodyPr>
            <a:normAutofit fontScale="90000"/>
          </a:bodyPr>
          <a:lstStyle/>
          <a:p>
            <a:pPr algn="ctr"/>
            <a:r>
              <a:rPr lang="da-DK" dirty="0">
                <a:solidFill>
                  <a:srgbClr val="F39200"/>
                </a:solidFill>
              </a:rPr>
              <a:t>Video</a:t>
            </a:r>
            <a:br>
              <a:rPr lang="da-DK" dirty="0">
                <a:solidFill>
                  <a:srgbClr val="F39200"/>
                </a:solidFill>
              </a:rPr>
            </a:br>
            <a:r>
              <a:rPr lang="da-DK" dirty="0">
                <a:solidFill>
                  <a:srgbClr val="F39200"/>
                </a:solidFill>
              </a:rPr>
              <a:t>Findes på:</a:t>
            </a:r>
            <a:br>
              <a:rPr lang="da-DK" dirty="0">
                <a:solidFill>
                  <a:srgbClr val="FF0000"/>
                </a:solidFill>
              </a:rPr>
            </a:br>
            <a:r>
              <a:rPr lang="da-DK" dirty="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https://coopforum.dk/medlemsraads-og-bestyrelsesarbejde/medlemsmoeder-og-generalforsamlinger/foer-medlemsmoedet/</a:t>
            </a:r>
            <a:endParaRPr lang="da-DK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04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96E37-36AD-331E-730C-D5B17C4B5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4495F-8E82-6485-33BE-0C353E00E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969" y="1318465"/>
            <a:ext cx="9644062" cy="4221069"/>
          </a:xfrm>
        </p:spPr>
        <p:txBody>
          <a:bodyPr>
            <a:normAutofit/>
          </a:bodyPr>
          <a:lstStyle/>
          <a:p>
            <a:r>
              <a:rPr lang="da-DK" noProof="0" dirty="0"/>
              <a:t>Nyt fra medlemsrådet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5A69F6-F4D1-FFD4-806C-B2B232FC84B2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100" dirty="0"/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4178406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erson and a child sitting on a bench&#10;&#10;AI-generated content may be incorrect.">
            <a:extLst>
              <a:ext uri="{FF2B5EF4-FFF2-40B4-BE49-F238E27FC236}">
                <a16:creationId xmlns:a16="http://schemas.microsoft.com/office/drawing/2014/main" id="{D6888496-B82F-5D36-4805-0559B8B67B9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7620"/>
            <a:ext cx="6096000" cy="68580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90C22-8B3A-B605-7376-055C82BAF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Foreningen Coop amba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643AFC-F1FC-4738-6347-FE8B614BBBD0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>
            <a:normAutofit/>
          </a:bodyPr>
          <a:lstStyle/>
          <a:p>
            <a:r>
              <a:rPr lang="da-DK" noProof="0" dirty="0"/>
              <a:t>NYT FRA Medlemsrådet</a:t>
            </a:r>
          </a:p>
          <a:p>
            <a:endParaRPr lang="da-DK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5B57BA-F758-4DE6-9CA1-5537B180F4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9249" y="1033463"/>
            <a:ext cx="5410283" cy="1159131"/>
          </a:xfrm>
        </p:spPr>
        <p:txBody>
          <a:bodyPr>
            <a:normAutofit fontScale="77500" lnSpcReduction="20000"/>
          </a:bodyPr>
          <a:lstStyle/>
          <a:p>
            <a:r>
              <a:rPr lang="da-DK" noProof="0" dirty="0"/>
              <a:t>[Overskrift]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4DEC9B-F871-9AD6-5C4C-D5CA0D918D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8470" y="2192594"/>
            <a:ext cx="5411062" cy="3827206"/>
          </a:xfrm>
        </p:spPr>
        <p:txBody>
          <a:bodyPr/>
          <a:lstStyle/>
          <a:p>
            <a:r>
              <a:rPr lang="da-DK" noProof="0" dirty="0"/>
              <a:t>[Indsæt aktiviteter mm. fra året, lokale indsatse, medlemmernes mærkesag]</a:t>
            </a:r>
          </a:p>
        </p:txBody>
      </p:sp>
    </p:spTree>
    <p:extLst>
      <p:ext uri="{BB962C8B-B14F-4D97-AF65-F5344CB8AC3E}">
        <p14:creationId xmlns:p14="http://schemas.microsoft.com/office/powerpoint/2010/main" val="3746549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56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9C30E5-5233-CE5F-CA31-2EE64C380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Foreningen Coop amba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68808857-3AFD-090F-2444-C6B161357C5C}"/>
              </a:ext>
            </a:extLst>
          </p:cNvPr>
          <p:cNvSpPr txBox="1">
            <a:spLocks/>
          </p:cNvSpPr>
          <p:nvPr/>
        </p:nvSpPr>
        <p:spPr>
          <a:xfrm>
            <a:off x="703307" y="2988912"/>
            <a:ext cx="2520950" cy="75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K"/>
            </a:defPPr>
            <a:lvl1pPr marL="0" algn="r" defTabSz="914400" rtl="0" eaLnBrk="1" latinLnBrk="0" hangingPunct="1">
              <a:defRPr sz="850" b="0" i="0" kern="1200">
                <a:solidFill>
                  <a:srgbClr val="EBC369"/>
                </a:solidFill>
                <a:latin typeface="COOP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400" dirty="0">
                <a:cs typeface="Calibri" panose="020F0502020204030204" pitchFamily="34" charset="0"/>
              </a:rPr>
              <a:t>[Indsæt tekst]</a:t>
            </a:r>
          </a:p>
        </p:txBody>
      </p:sp>
      <p:pic>
        <p:nvPicPr>
          <p:cNvPr id="13" name="Pladsholder til billede 32">
            <a:extLst>
              <a:ext uri="{FF2B5EF4-FFF2-40B4-BE49-F238E27FC236}">
                <a16:creationId xmlns:a16="http://schemas.microsoft.com/office/drawing/2014/main" id="{58E15181-6395-3F69-0AC9-6F6C61C90A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6813" y="1629480"/>
            <a:ext cx="2520950" cy="126000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E6F27B9C-0791-8FE3-F76E-E063C62C6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3307" y="1629480"/>
            <a:ext cx="252095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Madpyramiden_2011-uden baggrund">
            <a:extLst>
              <a:ext uri="{FF2B5EF4-FFF2-40B4-BE49-F238E27FC236}">
                <a16:creationId xmlns:a16="http://schemas.microsoft.com/office/drawing/2014/main" id="{E2178F4A-B830-3209-86D1-D8F20BE32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6526" y="1629480"/>
            <a:ext cx="2732656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Økologi">
            <a:extLst>
              <a:ext uri="{FF2B5EF4-FFF2-40B4-BE49-F238E27FC236}">
                <a16:creationId xmlns:a16="http://schemas.microsoft.com/office/drawing/2014/main" id="{BC2F3B42-705E-AB79-D51B-66DB8D009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387" y="4054530"/>
            <a:ext cx="252095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ladsholder til billede 34">
            <a:extLst>
              <a:ext uri="{FF2B5EF4-FFF2-40B4-BE49-F238E27FC236}">
                <a16:creationId xmlns:a16="http://schemas.microsoft.com/office/drawing/2014/main" id="{E615369E-6DAA-2927-DDBE-16A25A84D8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7100" y="1629480"/>
            <a:ext cx="2520950" cy="1260000"/>
          </a:xfrm>
          <a:prstGeom prst="rect">
            <a:avLst/>
          </a:prstGeom>
        </p:spPr>
      </p:pic>
      <p:pic>
        <p:nvPicPr>
          <p:cNvPr id="28" name="Picture 16" descr="Æg: guide til forskellige typer">
            <a:extLst>
              <a:ext uri="{FF2B5EF4-FFF2-40B4-BE49-F238E27FC236}">
                <a16:creationId xmlns:a16="http://schemas.microsoft.com/office/drawing/2014/main" id="{01569948-9808-5F3B-88CC-1F6B2272C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4236" y="4054530"/>
            <a:ext cx="252095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ladsholder til billede 26">
            <a:extLst>
              <a:ext uri="{FF2B5EF4-FFF2-40B4-BE49-F238E27FC236}">
                <a16:creationId xmlns:a16="http://schemas.microsoft.com/office/drawing/2014/main" id="{09901949-9C30-B07E-9C3A-395776E3847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3949" y="4054530"/>
            <a:ext cx="2520950" cy="1260000"/>
          </a:xfrm>
          <a:prstGeom prst="rect">
            <a:avLst/>
          </a:prstGeom>
        </p:spPr>
      </p:pic>
      <p:pic>
        <p:nvPicPr>
          <p:cNvPr id="31" name="Pladsholder til billede 30">
            <a:extLst>
              <a:ext uri="{FF2B5EF4-FFF2-40B4-BE49-F238E27FC236}">
                <a16:creationId xmlns:a16="http://schemas.microsoft.com/office/drawing/2014/main" id="{8784F6FC-8A35-D302-98AD-3F534B3F0E6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63662" y="4054530"/>
            <a:ext cx="2520950" cy="126000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8526B6BC-FBC0-A86C-807F-6A9C207B5212}"/>
              </a:ext>
            </a:extLst>
          </p:cNvPr>
          <p:cNvSpPr txBox="1"/>
          <p:nvPr/>
        </p:nvSpPr>
        <p:spPr>
          <a:xfrm>
            <a:off x="618836" y="526473"/>
            <a:ext cx="10732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da-DK" sz="6000" b="1" dirty="0">
                <a:solidFill>
                  <a:schemeClr val="bg2"/>
                </a:solidFill>
                <a:ea typeface="+mj-ea"/>
                <a:cs typeface="+mj-cs"/>
              </a:rPr>
              <a:t>Året i billeder [indsæt fotos]</a:t>
            </a:r>
          </a:p>
        </p:txBody>
      </p:sp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C9818B01-1D06-87D3-36CB-6AA05FEC1488}"/>
              </a:ext>
            </a:extLst>
          </p:cNvPr>
          <p:cNvSpPr txBox="1">
            <a:spLocks/>
          </p:cNvSpPr>
          <p:nvPr/>
        </p:nvSpPr>
        <p:spPr>
          <a:xfrm>
            <a:off x="3440156" y="3007440"/>
            <a:ext cx="2520950" cy="75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K"/>
            </a:defPPr>
            <a:lvl1pPr marL="0" algn="r" defTabSz="914400" rtl="0" eaLnBrk="1" latinLnBrk="0" hangingPunct="1">
              <a:defRPr sz="850" b="0" i="0" kern="1200">
                <a:solidFill>
                  <a:srgbClr val="EBC369"/>
                </a:solidFill>
                <a:latin typeface="COOP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400" dirty="0">
                <a:cs typeface="Calibri" panose="020F0502020204030204" pitchFamily="34" charset="0"/>
              </a:rPr>
              <a:t>[Indsæt tekst]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78AB467D-FCD6-7954-361D-2069D857F8F4}"/>
              </a:ext>
            </a:extLst>
          </p:cNvPr>
          <p:cNvSpPr txBox="1">
            <a:spLocks/>
          </p:cNvSpPr>
          <p:nvPr/>
        </p:nvSpPr>
        <p:spPr>
          <a:xfrm>
            <a:off x="6177005" y="3064302"/>
            <a:ext cx="2520950" cy="75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K"/>
            </a:defPPr>
            <a:lvl1pPr marL="0" algn="r" defTabSz="914400" rtl="0" eaLnBrk="1" latinLnBrk="0" hangingPunct="1">
              <a:defRPr sz="850" b="0" i="0" kern="1200">
                <a:solidFill>
                  <a:srgbClr val="EBC369"/>
                </a:solidFill>
                <a:latin typeface="COOP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400" dirty="0">
                <a:cs typeface="Calibri" panose="020F0502020204030204" pitchFamily="34" charset="0"/>
              </a:rPr>
              <a:t>[Indsæt tekst]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482F6991-46F1-B086-F4D5-183537F0D4B9}"/>
              </a:ext>
            </a:extLst>
          </p:cNvPr>
          <p:cNvSpPr txBox="1">
            <a:spLocks/>
          </p:cNvSpPr>
          <p:nvPr/>
        </p:nvSpPr>
        <p:spPr>
          <a:xfrm>
            <a:off x="8913854" y="3063499"/>
            <a:ext cx="2520950" cy="75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K"/>
            </a:defPPr>
            <a:lvl1pPr marL="0" algn="r" defTabSz="914400" rtl="0" eaLnBrk="1" latinLnBrk="0" hangingPunct="1">
              <a:defRPr sz="850" b="0" i="0" kern="1200">
                <a:solidFill>
                  <a:srgbClr val="EBC369"/>
                </a:solidFill>
                <a:latin typeface="COOP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400" dirty="0">
                <a:cs typeface="Calibri" panose="020F0502020204030204" pitchFamily="34" charset="0"/>
              </a:rPr>
              <a:t>[Indsæt tekst]</a:t>
            </a:r>
          </a:p>
        </p:txBody>
      </p:sp>
      <p:sp>
        <p:nvSpPr>
          <p:cNvPr id="4" name="Pladsholder til tekst 2">
            <a:extLst>
              <a:ext uri="{FF2B5EF4-FFF2-40B4-BE49-F238E27FC236}">
                <a16:creationId xmlns:a16="http://schemas.microsoft.com/office/drawing/2014/main" id="{8D3915EF-22E1-0897-F451-3863103F07CC}"/>
              </a:ext>
            </a:extLst>
          </p:cNvPr>
          <p:cNvSpPr txBox="1">
            <a:spLocks/>
          </p:cNvSpPr>
          <p:nvPr/>
        </p:nvSpPr>
        <p:spPr>
          <a:xfrm>
            <a:off x="618836" y="5571927"/>
            <a:ext cx="2520950" cy="75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K"/>
            </a:defPPr>
            <a:lvl1pPr marL="0" algn="r" defTabSz="914400" rtl="0" eaLnBrk="1" latinLnBrk="0" hangingPunct="1">
              <a:defRPr sz="850" b="0" i="0" kern="1200">
                <a:solidFill>
                  <a:srgbClr val="EBC369"/>
                </a:solidFill>
                <a:latin typeface="COOP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400" dirty="0">
                <a:cs typeface="Calibri" panose="020F0502020204030204" pitchFamily="34" charset="0"/>
              </a:rPr>
              <a:t>[Indsæt tekst]</a:t>
            </a:r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D1C6B924-ACF7-8676-BFC3-AFB049CAB3EF}"/>
              </a:ext>
            </a:extLst>
          </p:cNvPr>
          <p:cNvSpPr txBox="1">
            <a:spLocks/>
          </p:cNvSpPr>
          <p:nvPr/>
        </p:nvSpPr>
        <p:spPr>
          <a:xfrm>
            <a:off x="3307959" y="5602020"/>
            <a:ext cx="2520950" cy="75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K"/>
            </a:defPPr>
            <a:lvl1pPr marL="0" algn="r" defTabSz="914400" rtl="0" eaLnBrk="1" latinLnBrk="0" hangingPunct="1">
              <a:defRPr sz="850" b="0" i="0" kern="1200">
                <a:solidFill>
                  <a:srgbClr val="EBC369"/>
                </a:solidFill>
                <a:latin typeface="COOP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400" dirty="0">
                <a:cs typeface="Calibri" panose="020F0502020204030204" pitchFamily="34" charset="0"/>
              </a:rPr>
              <a:t>[Indsæt tekst]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64AA929B-9E4F-CF14-136A-CF41BE030FAA}"/>
              </a:ext>
            </a:extLst>
          </p:cNvPr>
          <p:cNvSpPr txBox="1">
            <a:spLocks/>
          </p:cNvSpPr>
          <p:nvPr/>
        </p:nvSpPr>
        <p:spPr>
          <a:xfrm>
            <a:off x="6226813" y="5602020"/>
            <a:ext cx="2520950" cy="75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K"/>
            </a:defPPr>
            <a:lvl1pPr marL="0" algn="r" defTabSz="914400" rtl="0" eaLnBrk="1" latinLnBrk="0" hangingPunct="1">
              <a:defRPr sz="850" b="0" i="0" kern="1200">
                <a:solidFill>
                  <a:srgbClr val="EBC369"/>
                </a:solidFill>
                <a:latin typeface="COOP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400" dirty="0">
                <a:cs typeface="Calibri" panose="020F0502020204030204" pitchFamily="34" charset="0"/>
              </a:rPr>
              <a:t>[Indsæt tekst]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682B0616-468E-D369-F7D3-9513CBB8E716}"/>
              </a:ext>
            </a:extLst>
          </p:cNvPr>
          <p:cNvSpPr txBox="1">
            <a:spLocks/>
          </p:cNvSpPr>
          <p:nvPr/>
        </p:nvSpPr>
        <p:spPr>
          <a:xfrm>
            <a:off x="8963662" y="5602020"/>
            <a:ext cx="2520950" cy="75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K"/>
            </a:defPPr>
            <a:lvl1pPr marL="0" algn="r" defTabSz="914400" rtl="0" eaLnBrk="1" latinLnBrk="0" hangingPunct="1">
              <a:defRPr sz="850" b="0" i="0" kern="1200">
                <a:solidFill>
                  <a:srgbClr val="EBC369"/>
                </a:solidFill>
                <a:latin typeface="COOP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400" dirty="0">
                <a:cs typeface="Calibri" panose="020F0502020204030204" pitchFamily="34" charset="0"/>
              </a:rPr>
              <a:t>[Indsæt tekst]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3D4B779-8703-BA70-5D1C-0530903B02F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348470" y="161348"/>
            <a:ext cx="4926844" cy="365125"/>
          </a:xfrm>
        </p:spPr>
        <p:txBody>
          <a:bodyPr>
            <a:normAutofit/>
          </a:bodyPr>
          <a:lstStyle/>
          <a:p>
            <a:r>
              <a:rPr lang="da-DK" sz="1200" noProof="0" dirty="0"/>
              <a:t>NYT FRA Medlemsrådet</a:t>
            </a:r>
          </a:p>
          <a:p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944385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2762B-64AE-06B8-76D6-862079AC0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FC5EC-6941-9256-60F9-8332F02FEA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noProof="0" dirty="0"/>
              <a:t>Medlemmernes Mærkesag i Coop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E53BA1-0F44-3B7C-C778-29A16A798B78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111304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op amba">
      <a:dk1>
        <a:srgbClr val="3B1A28"/>
      </a:dk1>
      <a:lt1>
        <a:srgbClr val="FFFFFF"/>
      </a:lt1>
      <a:dk2>
        <a:srgbClr val="3B1A28"/>
      </a:dk2>
      <a:lt2>
        <a:srgbClr val="EBCB79"/>
      </a:lt2>
      <a:accent1>
        <a:srgbClr val="A1565C"/>
      </a:accent1>
      <a:accent2>
        <a:srgbClr val="1C6D46"/>
      </a:accent2>
      <a:accent3>
        <a:srgbClr val="3C1B28"/>
      </a:accent3>
      <a:accent4>
        <a:srgbClr val="F39200"/>
      </a:accent4>
      <a:accent5>
        <a:srgbClr val="EBCB79"/>
      </a:accent5>
      <a:accent6>
        <a:srgbClr val="A1565C"/>
      </a:accent6>
      <a:hlink>
        <a:srgbClr val="3C1B28"/>
      </a:hlink>
      <a:folHlink>
        <a:srgbClr val="3B1A28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4408</TotalTime>
  <Words>1277</Words>
  <Application>Microsoft Office PowerPoint</Application>
  <PresentationFormat>Widescreen</PresentationFormat>
  <Paragraphs>198</Paragraphs>
  <Slides>30</Slides>
  <Notes>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30</vt:i4>
      </vt:variant>
    </vt:vector>
  </HeadingPairs>
  <TitlesOfParts>
    <vt:vector size="38" baseType="lpstr">
      <vt:lpstr>Aptos</vt:lpstr>
      <vt:lpstr>Arial</vt:lpstr>
      <vt:lpstr>Calibri</vt:lpstr>
      <vt:lpstr>COOP</vt:lpstr>
      <vt:lpstr>COOP Light</vt:lpstr>
      <vt:lpstr>Courier New</vt:lpstr>
      <vt:lpstr>Symbol</vt:lpstr>
      <vt:lpstr>Office Theme</vt:lpstr>
      <vt:lpstr>Velkommen til medlemsmøde 2026</vt:lpstr>
      <vt:lpstr>PowerPoint-præsentation</vt:lpstr>
      <vt:lpstr>Dagsorden (tilret efter lokalt behov)</vt:lpstr>
      <vt:lpstr>Video Rasmus Willig Formand Coop amba</vt:lpstr>
      <vt:lpstr>Video Findes på: https://coopforum.dk/medlemsraads-og-bestyrelsesarbejde/medlemsmoeder-og-generalforsamlinger/foer-medlemsmoedet/</vt:lpstr>
      <vt:lpstr>Nyt fra medlemsrådet</vt:lpstr>
      <vt:lpstr>PowerPoint-præsentation</vt:lpstr>
      <vt:lpstr>PowerPoint-præsentation</vt:lpstr>
      <vt:lpstr>Medlemmernes Mærkesag i Coop</vt:lpstr>
      <vt:lpstr>Medlemmernes Mærkesag </vt:lpstr>
      <vt:lpstr>PowerPoint-præsentation</vt:lpstr>
      <vt:lpstr>PowerPoint-præsentation</vt:lpstr>
      <vt:lpstr>Hvad sker der nu? </vt:lpstr>
      <vt:lpstr>Nyt fra butikken</vt:lpstr>
      <vt:lpstr>[Indsæt butiksnavn]</vt:lpstr>
      <vt:lpstr>PowerPoint-præsentation</vt:lpstr>
      <vt:lpstr>Medlemsrådet i hverdagen</vt:lpstr>
      <vt:lpstr>Hvad er medlemsrådet, og hvad er vores opgave?</vt:lpstr>
      <vt:lpstr>Pause (kan placeres efter lokale behov) </vt:lpstr>
      <vt:lpstr>Medlemmernes Mærkesag Aktivitet </vt:lpstr>
      <vt:lpstr>[Aktivitet med fokus på Medlemmernes Mærkesag]</vt:lpstr>
      <vt:lpstr>Valg</vt:lpstr>
      <vt:lpstr>Valg: Hvordan stiller man op til medlemsrådet? </vt:lpstr>
      <vt:lpstr>Hvordan foregår valget? </vt:lpstr>
      <vt:lpstr>Navne på kandidater</vt:lpstr>
      <vt:lpstr>Afstemning</vt:lpstr>
      <vt:lpstr>Medlemmernes input og involvering</vt:lpstr>
      <vt:lpstr>[Kom og vær med! eller  Kommende aktiviteter eller Medlemmernes input]</vt:lpstr>
      <vt:lpstr>Eventuelt</vt:lpstr>
      <vt:lpstr>Tak for i aften!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Kristoffer Gandsager</dc:creator>
  <cp:lastModifiedBy>Vest, Niels Malmberg</cp:lastModifiedBy>
  <cp:revision>59</cp:revision>
  <cp:lastPrinted>2026-02-17T12:05:15Z</cp:lastPrinted>
  <dcterms:created xsi:type="dcterms:W3CDTF">2024-09-05T08:55:16Z</dcterms:created>
  <dcterms:modified xsi:type="dcterms:W3CDTF">2026-03-24T10:55:06Z</dcterms:modified>
</cp:coreProperties>
</file>