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99" r:id="rId3"/>
    <p:sldId id="262" r:id="rId4"/>
    <p:sldId id="279" r:id="rId5"/>
    <p:sldId id="312" r:id="rId6"/>
    <p:sldId id="277" r:id="rId7"/>
    <p:sldId id="280" r:id="rId8"/>
    <p:sldId id="263" r:id="rId9"/>
    <p:sldId id="278" r:id="rId10"/>
    <p:sldId id="273" r:id="rId11"/>
    <p:sldId id="313" r:id="rId12"/>
    <p:sldId id="314" r:id="rId13"/>
    <p:sldId id="275" r:id="rId14"/>
    <p:sldId id="256" r:id="rId15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A28"/>
    <a:srgbClr val="EBC369"/>
    <a:srgbClr val="F0E5CA"/>
    <a:srgbClr val="341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CBED2-274B-4AF0-8F1A-D144731264AA}" v="36" dt="2025-02-07T12:41:40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627"/>
  </p:normalViewPr>
  <p:slideViewPr>
    <p:cSldViewPr snapToGrid="0" showGuides="1">
      <p:cViewPr varScale="1">
        <p:scale>
          <a:sx n="115" d="100"/>
          <a:sy n="115" d="100"/>
        </p:scale>
        <p:origin x="83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4" d="100"/>
          <a:sy n="134" d="100"/>
        </p:scale>
        <p:origin x="3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t, Malene" userId="ff14116e-1180-4c9d-a19d-d9e8aa864439" providerId="ADAL" clId="{562CBED2-274B-4AF0-8F1A-D144731264AA}"/>
    <pc:docChg chg="undo custSel addSld delSld modSld sldOrd modMainMaster">
      <pc:chgData name="Brandt, Malene" userId="ff14116e-1180-4c9d-a19d-d9e8aa864439" providerId="ADAL" clId="{562CBED2-274B-4AF0-8F1A-D144731264AA}" dt="2025-02-11T09:02:22.918" v="2087" actId="6549"/>
      <pc:docMkLst>
        <pc:docMk/>
      </pc:docMkLst>
      <pc:sldChg chg="modSp mod ord">
        <pc:chgData name="Brandt, Malene" userId="ff14116e-1180-4c9d-a19d-d9e8aa864439" providerId="ADAL" clId="{562CBED2-274B-4AF0-8F1A-D144731264AA}" dt="2025-02-07T10:54:57.648" v="932"/>
        <pc:sldMkLst>
          <pc:docMk/>
          <pc:sldMk cId="3051356886" sldId="256"/>
        </pc:sldMkLst>
        <pc:spChg chg="mod">
          <ac:chgData name="Brandt, Malene" userId="ff14116e-1180-4c9d-a19d-d9e8aa864439" providerId="ADAL" clId="{562CBED2-274B-4AF0-8F1A-D144731264AA}" dt="2025-02-07T10:54:51.806" v="930" actId="20577"/>
          <ac:spMkLst>
            <pc:docMk/>
            <pc:sldMk cId="3051356886" sldId="256"/>
            <ac:spMk id="2" creationId="{5FAA78AA-1194-FAC9-E240-0FF068E35F59}"/>
          </ac:spMkLst>
        </pc:spChg>
      </pc:sldChg>
      <pc:sldChg chg="del">
        <pc:chgData name="Brandt, Malene" userId="ff14116e-1180-4c9d-a19d-d9e8aa864439" providerId="ADAL" clId="{562CBED2-274B-4AF0-8F1A-D144731264AA}" dt="2025-02-07T12:24:54.681" v="2034" actId="47"/>
        <pc:sldMkLst>
          <pc:docMk/>
          <pc:sldMk cId="3477793380" sldId="257"/>
        </pc:sldMkLst>
      </pc:sldChg>
      <pc:sldChg chg="modSp del mod ord setBg">
        <pc:chgData name="Brandt, Malene" userId="ff14116e-1180-4c9d-a19d-d9e8aa864439" providerId="ADAL" clId="{562CBED2-274B-4AF0-8F1A-D144731264AA}" dt="2025-02-07T12:24:34.837" v="2032" actId="47"/>
        <pc:sldMkLst>
          <pc:docMk/>
          <pc:sldMk cId="2393410629" sldId="258"/>
        </pc:sldMkLst>
        <pc:spChg chg="mod">
          <ac:chgData name="Brandt, Malene" userId="ff14116e-1180-4c9d-a19d-d9e8aa864439" providerId="ADAL" clId="{562CBED2-274B-4AF0-8F1A-D144731264AA}" dt="2025-02-07T08:00:05.333" v="97" actId="1076"/>
          <ac:spMkLst>
            <pc:docMk/>
            <pc:sldMk cId="2393410629" sldId="258"/>
            <ac:spMk id="2" creationId="{2B703497-69B7-1FEB-FF30-FC9875CF73F1}"/>
          </ac:spMkLst>
        </pc:spChg>
      </pc:sldChg>
      <pc:sldChg chg="del">
        <pc:chgData name="Brandt, Malene" userId="ff14116e-1180-4c9d-a19d-d9e8aa864439" providerId="ADAL" clId="{562CBED2-274B-4AF0-8F1A-D144731264AA}" dt="2025-02-07T12:27:43.396" v="2036" actId="47"/>
        <pc:sldMkLst>
          <pc:docMk/>
          <pc:sldMk cId="570527921" sldId="259"/>
        </pc:sldMkLst>
      </pc:sldChg>
      <pc:sldChg chg="modSp del mod">
        <pc:chgData name="Brandt, Malene" userId="ff14116e-1180-4c9d-a19d-d9e8aa864439" providerId="ADAL" clId="{562CBED2-274B-4AF0-8F1A-D144731264AA}" dt="2025-02-07T12:37:23.501" v="2070" actId="47"/>
        <pc:sldMkLst>
          <pc:docMk/>
          <pc:sldMk cId="3790708314" sldId="260"/>
        </pc:sldMkLst>
        <pc:spChg chg="mod">
          <ac:chgData name="Brandt, Malene" userId="ff14116e-1180-4c9d-a19d-d9e8aa864439" providerId="ADAL" clId="{562CBED2-274B-4AF0-8F1A-D144731264AA}" dt="2025-02-07T12:28:01.376" v="2068" actId="20577"/>
          <ac:spMkLst>
            <pc:docMk/>
            <pc:sldMk cId="3790708314" sldId="260"/>
            <ac:spMk id="3" creationId="{9FA93F7A-E3BF-5DC9-2AA0-217830F29E24}"/>
          </ac:spMkLst>
        </pc:spChg>
      </pc:sldChg>
      <pc:sldChg chg="modSp mod ord setBg">
        <pc:chgData name="Brandt, Malene" userId="ff14116e-1180-4c9d-a19d-d9e8aa864439" providerId="ADAL" clId="{562CBED2-274B-4AF0-8F1A-D144731264AA}" dt="2025-02-07T12:08:49.950" v="1537" actId="12788"/>
        <pc:sldMkLst>
          <pc:docMk/>
          <pc:sldMk cId="175685465" sldId="261"/>
        </pc:sldMkLst>
        <pc:spChg chg="mod">
          <ac:chgData name="Brandt, Malene" userId="ff14116e-1180-4c9d-a19d-d9e8aa864439" providerId="ADAL" clId="{562CBED2-274B-4AF0-8F1A-D144731264AA}" dt="2025-02-07T12:05:49.901" v="1529" actId="1076"/>
          <ac:spMkLst>
            <pc:docMk/>
            <pc:sldMk cId="175685465" sldId="261"/>
            <ac:spMk id="2" creationId="{0648CD0D-6DB4-EDA9-8547-9996BF66090C}"/>
          </ac:spMkLst>
        </pc:spChg>
        <pc:spChg chg="mod">
          <ac:chgData name="Brandt, Malene" userId="ff14116e-1180-4c9d-a19d-d9e8aa864439" providerId="ADAL" clId="{562CBED2-274B-4AF0-8F1A-D144731264AA}" dt="2025-02-07T12:08:49.950" v="1537" actId="12788"/>
          <ac:spMkLst>
            <pc:docMk/>
            <pc:sldMk cId="175685465" sldId="261"/>
            <ac:spMk id="3" creationId="{D390D88E-D779-B5FB-1C3E-66A9C55AD17B}"/>
          </ac:spMkLst>
        </pc:spChg>
      </pc:sldChg>
      <pc:sldChg chg="delSp modSp mod ord">
        <pc:chgData name="Brandt, Malene" userId="ff14116e-1180-4c9d-a19d-d9e8aa864439" providerId="ADAL" clId="{562CBED2-274B-4AF0-8F1A-D144731264AA}" dt="2025-02-07T12:20:04.868" v="1900" actId="20577"/>
        <pc:sldMkLst>
          <pc:docMk/>
          <pc:sldMk cId="2508410584" sldId="262"/>
        </pc:sldMkLst>
        <pc:spChg chg="mod">
          <ac:chgData name="Brandt, Malene" userId="ff14116e-1180-4c9d-a19d-d9e8aa864439" providerId="ADAL" clId="{562CBED2-274B-4AF0-8F1A-D144731264AA}" dt="2025-02-07T12:20:04.868" v="1900" actId="20577"/>
          <ac:spMkLst>
            <pc:docMk/>
            <pc:sldMk cId="2508410584" sldId="262"/>
            <ac:spMk id="2" creationId="{EB0EAC86-C9F7-631E-9890-6B9C84DE04F2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4" creationId="{634DE3B7-A43C-FAE5-98A3-422654DDB7FB}"/>
          </ac:spMkLst>
        </pc:spChg>
        <pc:spChg chg="mod">
          <ac:chgData name="Brandt, Malene" userId="ff14116e-1180-4c9d-a19d-d9e8aa864439" providerId="ADAL" clId="{562CBED2-274B-4AF0-8F1A-D144731264AA}" dt="2025-02-07T08:07:14.585" v="221" actId="20577"/>
          <ac:spMkLst>
            <pc:docMk/>
            <pc:sldMk cId="2508410584" sldId="262"/>
            <ac:spMk id="5" creationId="{4C725852-B965-2B4C-17EA-B5931BC898BA}"/>
          </ac:spMkLst>
        </pc:spChg>
        <pc:spChg chg="mod">
          <ac:chgData name="Brandt, Malene" userId="ff14116e-1180-4c9d-a19d-d9e8aa864439" providerId="ADAL" clId="{562CBED2-274B-4AF0-8F1A-D144731264AA}" dt="2025-02-07T11:45:41.736" v="1476" actId="20577"/>
          <ac:spMkLst>
            <pc:docMk/>
            <pc:sldMk cId="2508410584" sldId="262"/>
            <ac:spMk id="6" creationId="{0E5149CA-D48F-17C7-DFF0-804D2CB38465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7" creationId="{1B3DD8C2-2840-C906-BA1A-68A21738F505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8" creationId="{8FEA9E06-2D03-E0EF-69D6-A1D3AA295C9B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9" creationId="{9F9D0152-CFD3-FFD6-11B7-D02D8D8DEBA2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10" creationId="{5E784F20-9D47-73AE-0CFF-F45780E7B520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11" creationId="{52AE3116-E7F7-FB6E-24BA-97E862153AD1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12" creationId="{22953A0E-EB69-919F-1533-C8560FFDA9ED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13" creationId="{9769D063-6AE3-4EA0-CEAA-CF5E0CD0179F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14" creationId="{DEE7260B-0F3F-75B0-1E86-8E1E1A71E851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15" creationId="{E95DE659-CD2A-E5DE-86E7-439A1654CF6E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16" creationId="{2EF90CFC-46B3-C329-C14A-0B002BEE32EB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17" creationId="{699D386B-9B2A-25D0-E76D-8BDBE30C9CAB}"/>
          </ac:spMkLst>
        </pc:spChg>
        <pc:spChg chg="del mod">
          <ac:chgData name="Brandt, Malene" userId="ff14116e-1180-4c9d-a19d-d9e8aa864439" providerId="ADAL" clId="{562CBED2-274B-4AF0-8F1A-D144731264AA}" dt="2025-02-07T11:42:33.199" v="1366" actId="478"/>
          <ac:spMkLst>
            <pc:docMk/>
            <pc:sldMk cId="2508410584" sldId="262"/>
            <ac:spMk id="18" creationId="{0A49F999-B1D0-9716-0446-4A66EB9DB635}"/>
          </ac:spMkLst>
        </pc:spChg>
        <pc:spChg chg="del mod">
          <ac:chgData name="Brandt, Malene" userId="ff14116e-1180-4c9d-a19d-d9e8aa864439" providerId="ADAL" clId="{562CBED2-274B-4AF0-8F1A-D144731264AA}" dt="2025-02-07T11:42:33.199" v="1366" actId="478"/>
          <ac:spMkLst>
            <pc:docMk/>
            <pc:sldMk cId="2508410584" sldId="262"/>
            <ac:spMk id="19" creationId="{2ADDD2DE-466B-A709-51B3-747C352703A4}"/>
          </ac:spMkLst>
        </pc:spChg>
        <pc:spChg chg="del mod">
          <ac:chgData name="Brandt, Malene" userId="ff14116e-1180-4c9d-a19d-d9e8aa864439" providerId="ADAL" clId="{562CBED2-274B-4AF0-8F1A-D144731264AA}" dt="2025-02-07T11:42:33.199" v="1366" actId="478"/>
          <ac:spMkLst>
            <pc:docMk/>
            <pc:sldMk cId="2508410584" sldId="262"/>
            <ac:spMk id="20" creationId="{D76C7DA3-5B7B-C434-FCF5-D0C1F5C85D90}"/>
          </ac:spMkLst>
        </pc:spChg>
        <pc:spChg chg="del mod">
          <ac:chgData name="Brandt, Malene" userId="ff14116e-1180-4c9d-a19d-d9e8aa864439" providerId="ADAL" clId="{562CBED2-274B-4AF0-8F1A-D144731264AA}" dt="2025-02-07T11:42:33.199" v="1366" actId="478"/>
          <ac:spMkLst>
            <pc:docMk/>
            <pc:sldMk cId="2508410584" sldId="262"/>
            <ac:spMk id="21" creationId="{382AC4D5-A3FB-D7AA-A869-217C20BDAC51}"/>
          </ac:spMkLst>
        </pc:spChg>
        <pc:spChg chg="del mod">
          <ac:chgData name="Brandt, Malene" userId="ff14116e-1180-4c9d-a19d-d9e8aa864439" providerId="ADAL" clId="{562CBED2-274B-4AF0-8F1A-D144731264AA}" dt="2025-02-07T11:42:33.199" v="1366" actId="478"/>
          <ac:spMkLst>
            <pc:docMk/>
            <pc:sldMk cId="2508410584" sldId="262"/>
            <ac:spMk id="22" creationId="{6417D588-C5AA-5C90-C632-09E6C06AB1CC}"/>
          </ac:spMkLst>
        </pc:spChg>
        <pc:spChg chg="mod">
          <ac:chgData name="Brandt, Malene" userId="ff14116e-1180-4c9d-a19d-d9e8aa864439" providerId="ADAL" clId="{562CBED2-274B-4AF0-8F1A-D144731264AA}" dt="2025-02-07T11:45:31.208" v="1475" actId="1038"/>
          <ac:spMkLst>
            <pc:docMk/>
            <pc:sldMk cId="2508410584" sldId="262"/>
            <ac:spMk id="23" creationId="{E49689B0-A909-0B0B-1C87-EC1F2A13BC48}"/>
          </ac:spMkLst>
        </pc:spChg>
        <pc:spChg chg="del mod">
          <ac:chgData name="Brandt, Malene" userId="ff14116e-1180-4c9d-a19d-d9e8aa864439" providerId="ADAL" clId="{562CBED2-274B-4AF0-8F1A-D144731264AA}" dt="2025-02-07T11:42:33.199" v="1366" actId="478"/>
          <ac:spMkLst>
            <pc:docMk/>
            <pc:sldMk cId="2508410584" sldId="262"/>
            <ac:spMk id="24" creationId="{29EE86D4-B706-E8E9-77C3-3984D761CB87}"/>
          </ac:spMkLst>
        </pc:spChg>
        <pc:spChg chg="del mod">
          <ac:chgData name="Brandt, Malene" userId="ff14116e-1180-4c9d-a19d-d9e8aa864439" providerId="ADAL" clId="{562CBED2-274B-4AF0-8F1A-D144731264AA}" dt="2025-02-07T11:42:33.199" v="1366" actId="478"/>
          <ac:spMkLst>
            <pc:docMk/>
            <pc:sldMk cId="2508410584" sldId="262"/>
            <ac:spMk id="25" creationId="{C676EBA1-092A-1C4D-931E-6AE761B0C0D6}"/>
          </ac:spMkLst>
        </pc:spChg>
        <pc:spChg chg="del mod">
          <ac:chgData name="Brandt, Malene" userId="ff14116e-1180-4c9d-a19d-d9e8aa864439" providerId="ADAL" clId="{562CBED2-274B-4AF0-8F1A-D144731264AA}" dt="2025-02-07T11:42:33.199" v="1366" actId="478"/>
          <ac:spMkLst>
            <pc:docMk/>
            <pc:sldMk cId="2508410584" sldId="262"/>
            <ac:spMk id="26" creationId="{05AB066A-0FF4-52FC-3DA3-1A83E0DD0956}"/>
          </ac:spMkLst>
        </pc:spChg>
        <pc:spChg chg="del mod">
          <ac:chgData name="Brandt, Malene" userId="ff14116e-1180-4c9d-a19d-d9e8aa864439" providerId="ADAL" clId="{562CBED2-274B-4AF0-8F1A-D144731264AA}" dt="2025-02-07T11:42:33.199" v="1366" actId="478"/>
          <ac:spMkLst>
            <pc:docMk/>
            <pc:sldMk cId="2508410584" sldId="262"/>
            <ac:spMk id="27" creationId="{B5E0FDE1-780A-1C39-F57B-1A71F4A1BBB0}"/>
          </ac:spMkLst>
        </pc:spChg>
        <pc:spChg chg="del mod">
          <ac:chgData name="Brandt, Malene" userId="ff14116e-1180-4c9d-a19d-d9e8aa864439" providerId="ADAL" clId="{562CBED2-274B-4AF0-8F1A-D144731264AA}" dt="2025-02-07T11:42:33.199" v="1366" actId="478"/>
          <ac:spMkLst>
            <pc:docMk/>
            <pc:sldMk cId="2508410584" sldId="262"/>
            <ac:spMk id="28" creationId="{41F8A552-3771-55CD-E3E4-DB88110CF132}"/>
          </ac:spMkLst>
        </pc:spChg>
      </pc:sldChg>
      <pc:sldChg chg="modSp mod ord">
        <pc:chgData name="Brandt, Malene" userId="ff14116e-1180-4c9d-a19d-d9e8aa864439" providerId="ADAL" clId="{562CBED2-274B-4AF0-8F1A-D144731264AA}" dt="2025-02-07T12:20:33.793" v="1943" actId="20577"/>
        <pc:sldMkLst>
          <pc:docMk/>
          <pc:sldMk cId="3070903843" sldId="263"/>
        </pc:sldMkLst>
        <pc:spChg chg="mod">
          <ac:chgData name="Brandt, Malene" userId="ff14116e-1180-4c9d-a19d-d9e8aa864439" providerId="ADAL" clId="{562CBED2-274B-4AF0-8F1A-D144731264AA}" dt="2025-02-07T12:20:33.793" v="1943" actId="20577"/>
          <ac:spMkLst>
            <pc:docMk/>
            <pc:sldMk cId="3070903843" sldId="263"/>
            <ac:spMk id="2" creationId="{1778F036-020D-9EF6-1AFB-BBDF57487FBD}"/>
          </ac:spMkLst>
        </pc:spChg>
        <pc:spChg chg="mod">
          <ac:chgData name="Brandt, Malene" userId="ff14116e-1180-4c9d-a19d-d9e8aa864439" providerId="ADAL" clId="{562CBED2-274B-4AF0-8F1A-D144731264AA}" dt="2025-02-07T08:17:14.229" v="753" actId="20577"/>
          <ac:spMkLst>
            <pc:docMk/>
            <pc:sldMk cId="3070903843" sldId="263"/>
            <ac:spMk id="4" creationId="{54F140F6-2FD2-34B2-14C8-A6097A5973B7}"/>
          </ac:spMkLst>
        </pc:spChg>
        <pc:spChg chg="mod">
          <ac:chgData name="Brandt, Malene" userId="ff14116e-1180-4c9d-a19d-d9e8aa864439" providerId="ADAL" clId="{562CBED2-274B-4AF0-8F1A-D144731264AA}" dt="2025-02-07T12:13:43.607" v="1646" actId="20577"/>
          <ac:spMkLst>
            <pc:docMk/>
            <pc:sldMk cId="3070903843" sldId="263"/>
            <ac:spMk id="5" creationId="{E8770D05-2068-67BF-083F-7E2FB5442F8F}"/>
          </ac:spMkLst>
        </pc:spChg>
      </pc:sldChg>
      <pc:sldChg chg="del">
        <pc:chgData name="Brandt, Malene" userId="ff14116e-1180-4c9d-a19d-d9e8aa864439" providerId="ADAL" clId="{562CBED2-274B-4AF0-8F1A-D144731264AA}" dt="2025-02-07T12:24:44.959" v="2033" actId="47"/>
        <pc:sldMkLst>
          <pc:docMk/>
          <pc:sldMk cId="2707424900" sldId="264"/>
        </pc:sldMkLst>
      </pc:sldChg>
      <pc:sldChg chg="del">
        <pc:chgData name="Brandt, Malene" userId="ff14116e-1180-4c9d-a19d-d9e8aa864439" providerId="ADAL" clId="{562CBED2-274B-4AF0-8F1A-D144731264AA}" dt="2025-02-07T12:24:44.959" v="2033" actId="47"/>
        <pc:sldMkLst>
          <pc:docMk/>
          <pc:sldMk cId="1335959356" sldId="265"/>
        </pc:sldMkLst>
      </pc:sldChg>
      <pc:sldChg chg="del">
        <pc:chgData name="Brandt, Malene" userId="ff14116e-1180-4c9d-a19d-d9e8aa864439" providerId="ADAL" clId="{562CBED2-274B-4AF0-8F1A-D144731264AA}" dt="2025-02-07T12:24:44.959" v="2033" actId="47"/>
        <pc:sldMkLst>
          <pc:docMk/>
          <pc:sldMk cId="2035932558" sldId="266"/>
        </pc:sldMkLst>
      </pc:sldChg>
      <pc:sldChg chg="del">
        <pc:chgData name="Brandt, Malene" userId="ff14116e-1180-4c9d-a19d-d9e8aa864439" providerId="ADAL" clId="{562CBED2-274B-4AF0-8F1A-D144731264AA}" dt="2025-02-07T12:24:44.959" v="2033" actId="47"/>
        <pc:sldMkLst>
          <pc:docMk/>
          <pc:sldMk cId="3634990174" sldId="267"/>
        </pc:sldMkLst>
      </pc:sldChg>
      <pc:sldChg chg="del">
        <pc:chgData name="Brandt, Malene" userId="ff14116e-1180-4c9d-a19d-d9e8aa864439" providerId="ADAL" clId="{562CBED2-274B-4AF0-8F1A-D144731264AA}" dt="2025-02-07T12:24:44.959" v="2033" actId="47"/>
        <pc:sldMkLst>
          <pc:docMk/>
          <pc:sldMk cId="3170534168" sldId="268"/>
        </pc:sldMkLst>
      </pc:sldChg>
      <pc:sldChg chg="modSp del mod">
        <pc:chgData name="Brandt, Malene" userId="ff14116e-1180-4c9d-a19d-d9e8aa864439" providerId="ADAL" clId="{562CBED2-274B-4AF0-8F1A-D144731264AA}" dt="2025-02-07T12:24:44.959" v="2033" actId="47"/>
        <pc:sldMkLst>
          <pc:docMk/>
          <pc:sldMk cId="734859" sldId="269"/>
        </pc:sldMkLst>
        <pc:picChg chg="mod">
          <ac:chgData name="Brandt, Malene" userId="ff14116e-1180-4c9d-a19d-d9e8aa864439" providerId="ADAL" clId="{562CBED2-274B-4AF0-8F1A-D144731264AA}" dt="2025-02-07T08:58:55.182" v="836" actId="1076"/>
          <ac:picMkLst>
            <pc:docMk/>
            <pc:sldMk cId="734859" sldId="269"/>
            <ac:picMk id="9" creationId="{89A003BF-1D8B-2549-C6ED-7A36B0A742B8}"/>
          </ac:picMkLst>
        </pc:picChg>
      </pc:sldChg>
      <pc:sldChg chg="del">
        <pc:chgData name="Brandt, Malene" userId="ff14116e-1180-4c9d-a19d-d9e8aa864439" providerId="ADAL" clId="{562CBED2-274B-4AF0-8F1A-D144731264AA}" dt="2025-02-07T12:24:44.959" v="2033" actId="47"/>
        <pc:sldMkLst>
          <pc:docMk/>
          <pc:sldMk cId="3143830656" sldId="270"/>
        </pc:sldMkLst>
      </pc:sldChg>
      <pc:sldChg chg="del">
        <pc:chgData name="Brandt, Malene" userId="ff14116e-1180-4c9d-a19d-d9e8aa864439" providerId="ADAL" clId="{562CBED2-274B-4AF0-8F1A-D144731264AA}" dt="2025-02-07T12:24:44.959" v="2033" actId="47"/>
        <pc:sldMkLst>
          <pc:docMk/>
          <pc:sldMk cId="376045169" sldId="271"/>
        </pc:sldMkLst>
      </pc:sldChg>
      <pc:sldChg chg="del">
        <pc:chgData name="Brandt, Malene" userId="ff14116e-1180-4c9d-a19d-d9e8aa864439" providerId="ADAL" clId="{562CBED2-274B-4AF0-8F1A-D144731264AA}" dt="2025-02-07T12:24:44.959" v="2033" actId="47"/>
        <pc:sldMkLst>
          <pc:docMk/>
          <pc:sldMk cId="4153292852" sldId="272"/>
        </pc:sldMkLst>
      </pc:sldChg>
      <pc:sldChg chg="modSp mod ord">
        <pc:chgData name="Brandt, Malene" userId="ff14116e-1180-4c9d-a19d-d9e8aa864439" providerId="ADAL" clId="{562CBED2-274B-4AF0-8F1A-D144731264AA}" dt="2025-02-07T12:20:53.534" v="1979" actId="20577"/>
        <pc:sldMkLst>
          <pc:docMk/>
          <pc:sldMk cId="2236004049" sldId="273"/>
        </pc:sldMkLst>
        <pc:spChg chg="mod">
          <ac:chgData name="Brandt, Malene" userId="ff14116e-1180-4c9d-a19d-d9e8aa864439" providerId="ADAL" clId="{562CBED2-274B-4AF0-8F1A-D144731264AA}" dt="2025-02-07T12:20:53.534" v="1979" actId="20577"/>
          <ac:spMkLst>
            <pc:docMk/>
            <pc:sldMk cId="2236004049" sldId="273"/>
            <ac:spMk id="2" creationId="{F496A024-A2CC-1F2F-BE77-79C33B1B3967}"/>
          </ac:spMkLst>
        </pc:spChg>
        <pc:spChg chg="mod">
          <ac:chgData name="Brandt, Malene" userId="ff14116e-1180-4c9d-a19d-d9e8aa864439" providerId="ADAL" clId="{562CBED2-274B-4AF0-8F1A-D144731264AA}" dt="2025-02-07T12:01:20.494" v="1502" actId="20577"/>
          <ac:spMkLst>
            <pc:docMk/>
            <pc:sldMk cId="2236004049" sldId="273"/>
            <ac:spMk id="4" creationId="{935C62FB-328E-02D8-E721-66F38452655F}"/>
          </ac:spMkLst>
        </pc:spChg>
        <pc:spChg chg="mod">
          <ac:chgData name="Brandt, Malene" userId="ff14116e-1180-4c9d-a19d-d9e8aa864439" providerId="ADAL" clId="{562CBED2-274B-4AF0-8F1A-D144731264AA}" dt="2025-02-07T11:01:52.190" v="968" actId="6549"/>
          <ac:spMkLst>
            <pc:docMk/>
            <pc:sldMk cId="2236004049" sldId="273"/>
            <ac:spMk id="5" creationId="{F39E81A1-2CE7-5014-72B0-EDD46C54606F}"/>
          </ac:spMkLst>
        </pc:spChg>
      </pc:sldChg>
      <pc:sldChg chg="del">
        <pc:chgData name="Brandt, Malene" userId="ff14116e-1180-4c9d-a19d-d9e8aa864439" providerId="ADAL" clId="{562CBED2-274B-4AF0-8F1A-D144731264AA}" dt="2025-02-07T12:24:44.959" v="2033" actId="47"/>
        <pc:sldMkLst>
          <pc:docMk/>
          <pc:sldMk cId="2927014699" sldId="274"/>
        </pc:sldMkLst>
      </pc:sldChg>
      <pc:sldChg chg="modSp mod ord">
        <pc:chgData name="Brandt, Malene" userId="ff14116e-1180-4c9d-a19d-d9e8aa864439" providerId="ADAL" clId="{562CBED2-274B-4AF0-8F1A-D144731264AA}" dt="2025-02-07T12:21:17.208" v="2001" actId="20577"/>
        <pc:sldMkLst>
          <pc:docMk/>
          <pc:sldMk cId="2525566014" sldId="275"/>
        </pc:sldMkLst>
        <pc:spChg chg="mod">
          <ac:chgData name="Brandt, Malene" userId="ff14116e-1180-4c9d-a19d-d9e8aa864439" providerId="ADAL" clId="{562CBED2-274B-4AF0-8F1A-D144731264AA}" dt="2025-02-07T12:21:17.208" v="2001" actId="20577"/>
          <ac:spMkLst>
            <pc:docMk/>
            <pc:sldMk cId="2525566014" sldId="275"/>
            <ac:spMk id="2" creationId="{612C1697-38E6-CE26-6321-790824B24391}"/>
          </ac:spMkLst>
        </pc:spChg>
        <pc:spChg chg="mod">
          <ac:chgData name="Brandt, Malene" userId="ff14116e-1180-4c9d-a19d-d9e8aa864439" providerId="ADAL" clId="{562CBED2-274B-4AF0-8F1A-D144731264AA}" dt="2025-02-07T11:41:43.209" v="1331" actId="20577"/>
          <ac:spMkLst>
            <pc:docMk/>
            <pc:sldMk cId="2525566014" sldId="275"/>
            <ac:spMk id="4" creationId="{CA51BB76-2FD4-09F3-E4C4-50A69432E13B}"/>
          </ac:spMkLst>
        </pc:spChg>
        <pc:spChg chg="mod">
          <ac:chgData name="Brandt, Malene" userId="ff14116e-1180-4c9d-a19d-d9e8aa864439" providerId="ADAL" clId="{562CBED2-274B-4AF0-8F1A-D144731264AA}" dt="2025-02-07T11:46:12.514" v="1478" actId="113"/>
          <ac:spMkLst>
            <pc:docMk/>
            <pc:sldMk cId="2525566014" sldId="275"/>
            <ac:spMk id="6" creationId="{5C812834-C60F-DD09-1C96-8A8C776B2343}"/>
          </ac:spMkLst>
        </pc:spChg>
        <pc:spChg chg="mod">
          <ac:chgData name="Brandt, Malene" userId="ff14116e-1180-4c9d-a19d-d9e8aa864439" providerId="ADAL" clId="{562CBED2-274B-4AF0-8F1A-D144731264AA}" dt="2025-02-07T11:41:29.285" v="1305" actId="20577"/>
          <ac:spMkLst>
            <pc:docMk/>
            <pc:sldMk cId="2525566014" sldId="275"/>
            <ac:spMk id="7" creationId="{C3203027-18E9-F032-278E-D956B75876B4}"/>
          </ac:spMkLst>
        </pc:spChg>
      </pc:sldChg>
      <pc:sldChg chg="del">
        <pc:chgData name="Brandt, Malene" userId="ff14116e-1180-4c9d-a19d-d9e8aa864439" providerId="ADAL" clId="{562CBED2-274B-4AF0-8F1A-D144731264AA}" dt="2025-02-07T12:24:44.959" v="2033" actId="47"/>
        <pc:sldMkLst>
          <pc:docMk/>
          <pc:sldMk cId="2099916481" sldId="276"/>
        </pc:sldMkLst>
      </pc:sldChg>
      <pc:sldChg chg="modSp mod ord">
        <pc:chgData name="Brandt, Malene" userId="ff14116e-1180-4c9d-a19d-d9e8aa864439" providerId="ADAL" clId="{562CBED2-274B-4AF0-8F1A-D144731264AA}" dt="2025-02-07T08:15:00.582" v="600" actId="14100"/>
        <pc:sldMkLst>
          <pc:docMk/>
          <pc:sldMk cId="281488306" sldId="277"/>
        </pc:sldMkLst>
        <pc:spChg chg="mod">
          <ac:chgData name="Brandt, Malene" userId="ff14116e-1180-4c9d-a19d-d9e8aa864439" providerId="ADAL" clId="{562CBED2-274B-4AF0-8F1A-D144731264AA}" dt="2025-02-07T08:15:00.582" v="600" actId="14100"/>
          <ac:spMkLst>
            <pc:docMk/>
            <pc:sldMk cId="281488306" sldId="277"/>
            <ac:spMk id="5" creationId="{7EE7BBE8-787C-9CFC-1250-0A859D13EE61}"/>
          </ac:spMkLst>
        </pc:spChg>
        <pc:spChg chg="mod">
          <ac:chgData name="Brandt, Malene" userId="ff14116e-1180-4c9d-a19d-d9e8aa864439" providerId="ADAL" clId="{562CBED2-274B-4AF0-8F1A-D144731264AA}" dt="2025-02-07T08:14:57.500" v="599" actId="14100"/>
          <ac:spMkLst>
            <pc:docMk/>
            <pc:sldMk cId="281488306" sldId="277"/>
            <ac:spMk id="6" creationId="{895459CC-23B7-0772-6B88-9DC65920D353}"/>
          </ac:spMkLst>
        </pc:spChg>
        <pc:spChg chg="mod">
          <ac:chgData name="Brandt, Malene" userId="ff14116e-1180-4c9d-a19d-d9e8aa864439" providerId="ADAL" clId="{562CBED2-274B-4AF0-8F1A-D144731264AA}" dt="2025-02-07T08:14:02.275" v="503" actId="20577"/>
          <ac:spMkLst>
            <pc:docMk/>
            <pc:sldMk cId="281488306" sldId="277"/>
            <ac:spMk id="7" creationId="{FABEB120-D796-1511-6AAB-F2013FECFF89}"/>
          </ac:spMkLst>
        </pc:spChg>
      </pc:sldChg>
      <pc:sldChg chg="addSp delSp modSp mod ord">
        <pc:chgData name="Brandt, Malene" userId="ff14116e-1180-4c9d-a19d-d9e8aa864439" providerId="ADAL" clId="{562CBED2-274B-4AF0-8F1A-D144731264AA}" dt="2025-02-07T12:20:43.584" v="1954" actId="20577"/>
        <pc:sldMkLst>
          <pc:docMk/>
          <pc:sldMk cId="4036184329" sldId="278"/>
        </pc:sldMkLst>
        <pc:spChg chg="mod">
          <ac:chgData name="Brandt, Malene" userId="ff14116e-1180-4c9d-a19d-d9e8aa864439" providerId="ADAL" clId="{562CBED2-274B-4AF0-8F1A-D144731264AA}" dt="2025-02-07T12:20:43.584" v="1954" actId="20577"/>
          <ac:spMkLst>
            <pc:docMk/>
            <pc:sldMk cId="4036184329" sldId="278"/>
            <ac:spMk id="3" creationId="{57B12D2E-CBE8-88DF-AC7F-E32CF59E4383}"/>
          </ac:spMkLst>
        </pc:spChg>
        <pc:spChg chg="mod">
          <ac:chgData name="Brandt, Malene" userId="ff14116e-1180-4c9d-a19d-d9e8aa864439" providerId="ADAL" clId="{562CBED2-274B-4AF0-8F1A-D144731264AA}" dt="2025-02-07T10:50:22.888" v="899" actId="113"/>
          <ac:spMkLst>
            <pc:docMk/>
            <pc:sldMk cId="4036184329" sldId="278"/>
            <ac:spMk id="5" creationId="{38994E1A-7674-0A61-7CD0-CC08081418FA}"/>
          </ac:spMkLst>
        </pc:spChg>
        <pc:spChg chg="mod">
          <ac:chgData name="Brandt, Malene" userId="ff14116e-1180-4c9d-a19d-d9e8aa864439" providerId="ADAL" clId="{562CBED2-274B-4AF0-8F1A-D144731264AA}" dt="2025-02-07T10:50:15.781" v="897" actId="14100"/>
          <ac:spMkLst>
            <pc:docMk/>
            <pc:sldMk cId="4036184329" sldId="278"/>
            <ac:spMk id="6" creationId="{DE98BC31-4A88-BDB0-E915-22DBFD533E16}"/>
          </ac:spMkLst>
        </pc:spChg>
        <pc:spChg chg="del">
          <ac:chgData name="Brandt, Malene" userId="ff14116e-1180-4c9d-a19d-d9e8aa864439" providerId="ADAL" clId="{562CBED2-274B-4AF0-8F1A-D144731264AA}" dt="2025-02-07T10:54:15.526" v="900" actId="931"/>
          <ac:spMkLst>
            <pc:docMk/>
            <pc:sldMk cId="4036184329" sldId="278"/>
            <ac:spMk id="11" creationId="{361FD566-2DC3-A69C-B40F-732E7F666727}"/>
          </ac:spMkLst>
        </pc:spChg>
        <pc:picChg chg="add mod">
          <ac:chgData name="Brandt, Malene" userId="ff14116e-1180-4c9d-a19d-d9e8aa864439" providerId="ADAL" clId="{562CBED2-274B-4AF0-8F1A-D144731264AA}" dt="2025-02-07T10:54:20.281" v="901" actId="27614"/>
          <ac:picMkLst>
            <pc:docMk/>
            <pc:sldMk cId="4036184329" sldId="278"/>
            <ac:picMk id="8" creationId="{C9B43B73-9F2A-3606-6DA8-C2216C893448}"/>
          </ac:picMkLst>
        </pc:picChg>
      </pc:sldChg>
      <pc:sldChg chg="modSp mod ord">
        <pc:chgData name="Brandt, Malene" userId="ff14116e-1180-4c9d-a19d-d9e8aa864439" providerId="ADAL" clId="{562CBED2-274B-4AF0-8F1A-D144731264AA}" dt="2025-02-11T09:02:22.918" v="2087" actId="6549"/>
        <pc:sldMkLst>
          <pc:docMk/>
          <pc:sldMk cId="3746549398" sldId="279"/>
        </pc:sldMkLst>
        <pc:spChg chg="mod">
          <ac:chgData name="Brandt, Malene" userId="ff14116e-1180-4c9d-a19d-d9e8aa864439" providerId="ADAL" clId="{562CBED2-274B-4AF0-8F1A-D144731264AA}" dt="2025-02-11T09:02:22.918" v="2087" actId="6549"/>
          <ac:spMkLst>
            <pc:docMk/>
            <pc:sldMk cId="3746549398" sldId="279"/>
            <ac:spMk id="5" creationId="{DA643AFC-F1FC-4738-6347-FE8B614BBBD0}"/>
          </ac:spMkLst>
        </pc:spChg>
        <pc:spChg chg="mod">
          <ac:chgData name="Brandt, Malene" userId="ff14116e-1180-4c9d-a19d-d9e8aa864439" providerId="ADAL" clId="{562CBED2-274B-4AF0-8F1A-D144731264AA}" dt="2025-02-07T08:15:34.923" v="656" actId="14100"/>
          <ac:spMkLst>
            <pc:docMk/>
            <pc:sldMk cId="3746549398" sldId="279"/>
            <ac:spMk id="6" creationId="{9F5B57BA-F758-4DE6-9CA1-5537B180F436}"/>
          </ac:spMkLst>
        </pc:spChg>
        <pc:spChg chg="mod">
          <ac:chgData name="Brandt, Malene" userId="ff14116e-1180-4c9d-a19d-d9e8aa864439" providerId="ADAL" clId="{562CBED2-274B-4AF0-8F1A-D144731264AA}" dt="2025-02-07T08:16:06.582" v="718" actId="20577"/>
          <ac:spMkLst>
            <pc:docMk/>
            <pc:sldMk cId="3746549398" sldId="279"/>
            <ac:spMk id="7" creationId="{344DEC9B-F871-9AD6-5C4C-D5CA0D918DEF}"/>
          </ac:spMkLst>
        </pc:spChg>
      </pc:sldChg>
      <pc:sldChg chg="addSp delSp modSp mod ord">
        <pc:chgData name="Brandt, Malene" userId="ff14116e-1180-4c9d-a19d-d9e8aa864439" providerId="ADAL" clId="{562CBED2-274B-4AF0-8F1A-D144731264AA}" dt="2025-02-07T12:20:20.893" v="1922" actId="20577"/>
        <pc:sldMkLst>
          <pc:docMk/>
          <pc:sldMk cId="3789527120" sldId="280"/>
        </pc:sldMkLst>
        <pc:spChg chg="del">
          <ac:chgData name="Brandt, Malene" userId="ff14116e-1180-4c9d-a19d-d9e8aa864439" providerId="ADAL" clId="{562CBED2-274B-4AF0-8F1A-D144731264AA}" dt="2025-02-07T08:59:02.710" v="837"/>
          <ac:spMkLst>
            <pc:docMk/>
            <pc:sldMk cId="3789527120" sldId="280"/>
            <ac:spMk id="2" creationId="{F7422E3B-C1AF-7E57-7ABD-18A26DD8A6C3}"/>
          </ac:spMkLst>
        </pc:spChg>
        <pc:spChg chg="mod">
          <ac:chgData name="Brandt, Malene" userId="ff14116e-1180-4c9d-a19d-d9e8aa864439" providerId="ADAL" clId="{562CBED2-274B-4AF0-8F1A-D144731264AA}" dt="2025-02-07T12:20:20.893" v="1922" actId="20577"/>
          <ac:spMkLst>
            <pc:docMk/>
            <pc:sldMk cId="3789527120" sldId="280"/>
            <ac:spMk id="3" creationId="{65EA5945-E614-5FC3-DFB5-3F990C20E09F}"/>
          </ac:spMkLst>
        </pc:spChg>
        <pc:spChg chg="mod">
          <ac:chgData name="Brandt, Malene" userId="ff14116e-1180-4c9d-a19d-d9e8aa864439" providerId="ADAL" clId="{562CBED2-274B-4AF0-8F1A-D144731264AA}" dt="2025-02-07T08:55:56.437" v="807" actId="20577"/>
          <ac:spMkLst>
            <pc:docMk/>
            <pc:sldMk cId="3789527120" sldId="280"/>
            <ac:spMk id="5" creationId="{C63632B3-FE5B-980F-9D8E-87C0BC0674CA}"/>
          </ac:spMkLst>
        </pc:spChg>
        <pc:spChg chg="mod">
          <ac:chgData name="Brandt, Malene" userId="ff14116e-1180-4c9d-a19d-d9e8aa864439" providerId="ADAL" clId="{562CBED2-274B-4AF0-8F1A-D144731264AA}" dt="2025-02-07T11:40:47.666" v="1266" actId="27636"/>
          <ac:spMkLst>
            <pc:docMk/>
            <pc:sldMk cId="3789527120" sldId="280"/>
            <ac:spMk id="6" creationId="{7E3B43EC-44A8-6A3E-7F4C-A91C71CBE398}"/>
          </ac:spMkLst>
        </pc:spChg>
        <pc:picChg chg="add mod">
          <ac:chgData name="Brandt, Malene" userId="ff14116e-1180-4c9d-a19d-d9e8aa864439" providerId="ADAL" clId="{562CBED2-274B-4AF0-8F1A-D144731264AA}" dt="2025-02-07T08:59:02.710" v="837"/>
          <ac:picMkLst>
            <pc:docMk/>
            <pc:sldMk cId="3789527120" sldId="280"/>
            <ac:picMk id="8" creationId="{76B706F5-FE33-6DCB-8B6F-0D143F4405CE}"/>
          </ac:picMkLst>
        </pc:picChg>
      </pc:sldChg>
      <pc:sldChg chg="del">
        <pc:chgData name="Brandt, Malene" userId="ff14116e-1180-4c9d-a19d-d9e8aa864439" providerId="ADAL" clId="{562CBED2-274B-4AF0-8F1A-D144731264AA}" dt="2025-02-07T12:27:35.281" v="2035" actId="47"/>
        <pc:sldMkLst>
          <pc:docMk/>
          <pc:sldMk cId="1517389821" sldId="287"/>
        </pc:sldMkLst>
      </pc:sldChg>
      <pc:sldChg chg="del">
        <pc:chgData name="Brandt, Malene" userId="ff14116e-1180-4c9d-a19d-d9e8aa864439" providerId="ADAL" clId="{562CBED2-274B-4AF0-8F1A-D144731264AA}" dt="2025-02-07T12:27:35.281" v="2035" actId="47"/>
        <pc:sldMkLst>
          <pc:docMk/>
          <pc:sldMk cId="340349027" sldId="288"/>
        </pc:sldMkLst>
      </pc:sldChg>
      <pc:sldChg chg="del ord">
        <pc:chgData name="Brandt, Malene" userId="ff14116e-1180-4c9d-a19d-d9e8aa864439" providerId="ADAL" clId="{562CBED2-274B-4AF0-8F1A-D144731264AA}" dt="2025-02-07T11:45:53.745" v="1477" actId="47"/>
        <pc:sldMkLst>
          <pc:docMk/>
          <pc:sldMk cId="3567329158" sldId="289"/>
        </pc:sldMkLst>
      </pc:sldChg>
      <pc:sldChg chg="del">
        <pc:chgData name="Brandt, Malene" userId="ff14116e-1180-4c9d-a19d-d9e8aa864439" providerId="ADAL" clId="{562CBED2-274B-4AF0-8F1A-D144731264AA}" dt="2025-02-07T12:27:35.281" v="2035" actId="47"/>
        <pc:sldMkLst>
          <pc:docMk/>
          <pc:sldMk cId="3013045260" sldId="290"/>
        </pc:sldMkLst>
      </pc:sldChg>
      <pc:sldChg chg="del">
        <pc:chgData name="Brandt, Malene" userId="ff14116e-1180-4c9d-a19d-d9e8aa864439" providerId="ADAL" clId="{562CBED2-274B-4AF0-8F1A-D144731264AA}" dt="2025-02-07T12:37:23.501" v="2070" actId="47"/>
        <pc:sldMkLst>
          <pc:docMk/>
          <pc:sldMk cId="437858343" sldId="291"/>
        </pc:sldMkLst>
      </pc:sldChg>
      <pc:sldChg chg="del">
        <pc:chgData name="Brandt, Malene" userId="ff14116e-1180-4c9d-a19d-d9e8aa864439" providerId="ADAL" clId="{562CBED2-274B-4AF0-8F1A-D144731264AA}" dt="2025-02-07T12:37:23.501" v="2070" actId="47"/>
        <pc:sldMkLst>
          <pc:docMk/>
          <pc:sldMk cId="3849378087" sldId="292"/>
        </pc:sldMkLst>
      </pc:sldChg>
      <pc:sldChg chg="del">
        <pc:chgData name="Brandt, Malene" userId="ff14116e-1180-4c9d-a19d-d9e8aa864439" providerId="ADAL" clId="{562CBED2-274B-4AF0-8F1A-D144731264AA}" dt="2025-02-07T12:37:23.501" v="2070" actId="47"/>
        <pc:sldMkLst>
          <pc:docMk/>
          <pc:sldMk cId="3632785411" sldId="293"/>
        </pc:sldMkLst>
      </pc:sldChg>
      <pc:sldChg chg="modSp del mod ord setBg">
        <pc:chgData name="Brandt, Malene" userId="ff14116e-1180-4c9d-a19d-d9e8aa864439" providerId="ADAL" clId="{562CBED2-274B-4AF0-8F1A-D144731264AA}" dt="2025-02-07T08:00:14.101" v="98" actId="47"/>
        <pc:sldMkLst>
          <pc:docMk/>
          <pc:sldMk cId="3750571416" sldId="296"/>
        </pc:sldMkLst>
        <pc:spChg chg="mod">
          <ac:chgData name="Brandt, Malene" userId="ff14116e-1180-4c9d-a19d-d9e8aa864439" providerId="ADAL" clId="{562CBED2-274B-4AF0-8F1A-D144731264AA}" dt="2025-02-07T07:58:51.963" v="53" actId="20577"/>
          <ac:spMkLst>
            <pc:docMk/>
            <pc:sldMk cId="3750571416" sldId="296"/>
            <ac:spMk id="4" creationId="{E7777754-91AC-944A-AD02-A3CE53E4234D}"/>
          </ac:spMkLst>
        </pc:spChg>
      </pc:sldChg>
      <pc:sldChg chg="del">
        <pc:chgData name="Brandt, Malene" userId="ff14116e-1180-4c9d-a19d-d9e8aa864439" providerId="ADAL" clId="{562CBED2-274B-4AF0-8F1A-D144731264AA}" dt="2025-02-07T12:28:12.083" v="2069" actId="47"/>
        <pc:sldMkLst>
          <pc:docMk/>
          <pc:sldMk cId="3033661736" sldId="297"/>
        </pc:sldMkLst>
      </pc:sldChg>
      <pc:sldChg chg="del">
        <pc:chgData name="Brandt, Malene" userId="ff14116e-1180-4c9d-a19d-d9e8aa864439" providerId="ADAL" clId="{562CBED2-274B-4AF0-8F1A-D144731264AA}" dt="2025-02-07T12:28:12.083" v="2069" actId="47"/>
        <pc:sldMkLst>
          <pc:docMk/>
          <pc:sldMk cId="1174970075" sldId="298"/>
        </pc:sldMkLst>
      </pc:sldChg>
      <pc:sldChg chg="addSp delSp modSp add mod">
        <pc:chgData name="Brandt, Malene" userId="ff14116e-1180-4c9d-a19d-d9e8aa864439" providerId="ADAL" clId="{562CBED2-274B-4AF0-8F1A-D144731264AA}" dt="2025-02-07T12:22:32.566" v="2031" actId="20577"/>
        <pc:sldMkLst>
          <pc:docMk/>
          <pc:sldMk cId="2406421950" sldId="299"/>
        </pc:sldMkLst>
        <pc:spChg chg="mod">
          <ac:chgData name="Brandt, Malene" userId="ff14116e-1180-4c9d-a19d-d9e8aa864439" providerId="ADAL" clId="{562CBED2-274B-4AF0-8F1A-D144731264AA}" dt="2025-02-07T12:19:57.726" v="1889" actId="20577"/>
          <ac:spMkLst>
            <pc:docMk/>
            <pc:sldMk cId="2406421950" sldId="299"/>
            <ac:spMk id="2" creationId="{58103EB5-FD96-0D3C-67FE-4F64D30A5C8A}"/>
          </ac:spMkLst>
        </pc:spChg>
        <pc:spChg chg="del">
          <ac:chgData name="Brandt, Malene" userId="ff14116e-1180-4c9d-a19d-d9e8aa864439" providerId="ADAL" clId="{562CBED2-274B-4AF0-8F1A-D144731264AA}" dt="2025-02-07T08:05:51.578" v="206" actId="478"/>
          <ac:spMkLst>
            <pc:docMk/>
            <pc:sldMk cId="2406421950" sldId="299"/>
            <ac:spMk id="4" creationId="{01A7FF6A-F72A-00BF-BDFB-A34E34F2CC7F}"/>
          </ac:spMkLst>
        </pc:spChg>
        <pc:spChg chg="del">
          <ac:chgData name="Brandt, Malene" userId="ff14116e-1180-4c9d-a19d-d9e8aa864439" providerId="ADAL" clId="{562CBED2-274B-4AF0-8F1A-D144731264AA}" dt="2025-02-07T08:05:48.853" v="205" actId="478"/>
          <ac:spMkLst>
            <pc:docMk/>
            <pc:sldMk cId="2406421950" sldId="299"/>
            <ac:spMk id="5" creationId="{87CABB3C-3F8D-6B1D-5996-E8211099E376}"/>
          </ac:spMkLst>
        </pc:spChg>
        <pc:spChg chg="mod">
          <ac:chgData name="Brandt, Malene" userId="ff14116e-1180-4c9d-a19d-d9e8aa864439" providerId="ADAL" clId="{562CBED2-274B-4AF0-8F1A-D144731264AA}" dt="2025-02-07T08:05:46.071" v="204" actId="20577"/>
          <ac:spMkLst>
            <pc:docMk/>
            <pc:sldMk cId="2406421950" sldId="299"/>
            <ac:spMk id="6" creationId="{D9F83782-046B-A256-2C37-8DED144A812F}"/>
          </ac:spMkLst>
        </pc:spChg>
        <pc:spChg chg="add mod">
          <ac:chgData name="Brandt, Malene" userId="ff14116e-1180-4c9d-a19d-d9e8aa864439" providerId="ADAL" clId="{562CBED2-274B-4AF0-8F1A-D144731264AA}" dt="2025-02-07T12:21:48.310" v="2003" actId="27636"/>
          <ac:spMkLst>
            <pc:docMk/>
            <pc:sldMk cId="2406421950" sldId="299"/>
            <ac:spMk id="7" creationId="{288E37F3-347B-D944-C504-6A018032CEF2}"/>
          </ac:spMkLst>
        </pc:spChg>
        <pc:spChg chg="add mod">
          <ac:chgData name="Brandt, Malene" userId="ff14116e-1180-4c9d-a19d-d9e8aa864439" providerId="ADAL" clId="{562CBED2-274B-4AF0-8F1A-D144731264AA}" dt="2025-02-07T12:22:32.566" v="2031" actId="20577"/>
          <ac:spMkLst>
            <pc:docMk/>
            <pc:sldMk cId="2406421950" sldId="299"/>
            <ac:spMk id="8" creationId="{7EE7E01C-B77E-4996-8FCA-3056A2ED0E40}"/>
          </ac:spMkLst>
        </pc:spChg>
      </pc:sldChg>
      <pc:sldChg chg="addSp delSp modSp add mod">
        <pc:chgData name="Brandt, Malene" userId="ff14116e-1180-4c9d-a19d-d9e8aa864439" providerId="ADAL" clId="{562CBED2-274B-4AF0-8F1A-D144731264AA}" dt="2025-02-07T12:20:12.601" v="1911" actId="20577"/>
        <pc:sldMkLst>
          <pc:docMk/>
          <pc:sldMk cId="3944385824" sldId="312"/>
        </pc:sldMkLst>
        <pc:spChg chg="mod">
          <ac:chgData name="Brandt, Malene" userId="ff14116e-1180-4c9d-a19d-d9e8aa864439" providerId="ADAL" clId="{562CBED2-274B-4AF0-8F1A-D144731264AA}" dt="2025-02-07T12:20:12.601" v="1911" actId="20577"/>
          <ac:spMkLst>
            <pc:docMk/>
            <pc:sldMk cId="3944385824" sldId="312"/>
            <ac:spMk id="2" creationId="{039C30E5-5233-CE5F-CA31-2EE64C380D0B}"/>
          </ac:spMkLst>
        </pc:spChg>
        <pc:spChg chg="mod">
          <ac:chgData name="Brandt, Malene" userId="ff14116e-1180-4c9d-a19d-d9e8aa864439" providerId="ADAL" clId="{562CBED2-274B-4AF0-8F1A-D144731264AA}" dt="2025-02-07T11:47:09.772" v="1497" actId="20577"/>
          <ac:spMkLst>
            <pc:docMk/>
            <pc:sldMk cId="3944385824" sldId="312"/>
            <ac:spMk id="3" creationId="{8526B6BC-FBC0-A86C-807F-6A9C207B5212}"/>
          </ac:spMkLst>
        </pc:spChg>
        <pc:spChg chg="add mod">
          <ac:chgData name="Brandt, Malene" userId="ff14116e-1180-4c9d-a19d-d9e8aa864439" providerId="ADAL" clId="{562CBED2-274B-4AF0-8F1A-D144731264AA}" dt="2025-02-07T08:19:56.970" v="780" actId="1076"/>
          <ac:spMkLst>
            <pc:docMk/>
            <pc:sldMk cId="3944385824" sldId="312"/>
            <ac:spMk id="4" creationId="{8D3915EF-22E1-0897-F451-3863103F07CC}"/>
          </ac:spMkLst>
        </pc:spChg>
        <pc:spChg chg="mod">
          <ac:chgData name="Brandt, Malene" userId="ff14116e-1180-4c9d-a19d-d9e8aa864439" providerId="ADAL" clId="{562CBED2-274B-4AF0-8F1A-D144731264AA}" dt="2025-02-07T08:19:15.020" v="773" actId="1036"/>
          <ac:spMkLst>
            <pc:docMk/>
            <pc:sldMk cId="3944385824" sldId="312"/>
            <ac:spMk id="5" creationId="{C9818B01-1D06-87D3-36CB-6AA05FEC1488}"/>
          </ac:spMkLst>
        </pc:spChg>
        <pc:spChg chg="mod">
          <ac:chgData name="Brandt, Malene" userId="ff14116e-1180-4c9d-a19d-d9e8aa864439" providerId="ADAL" clId="{562CBED2-274B-4AF0-8F1A-D144731264AA}" dt="2025-02-07T08:19:15.020" v="773" actId="1036"/>
          <ac:spMkLst>
            <pc:docMk/>
            <pc:sldMk cId="3944385824" sldId="312"/>
            <ac:spMk id="6" creationId="{78AB467D-FCD6-7954-361D-2069D857F8F4}"/>
          </ac:spMkLst>
        </pc:spChg>
        <pc:spChg chg="mod">
          <ac:chgData name="Brandt, Malene" userId="ff14116e-1180-4c9d-a19d-d9e8aa864439" providerId="ADAL" clId="{562CBED2-274B-4AF0-8F1A-D144731264AA}" dt="2025-02-07T11:58:29.536" v="1500" actId="1076"/>
          <ac:spMkLst>
            <pc:docMk/>
            <pc:sldMk cId="3944385824" sldId="312"/>
            <ac:spMk id="7" creationId="{482F6991-46F1-B086-F4D5-183537F0D4B9}"/>
          </ac:spMkLst>
        </pc:spChg>
        <pc:spChg chg="add mod">
          <ac:chgData name="Brandt, Malene" userId="ff14116e-1180-4c9d-a19d-d9e8aa864439" providerId="ADAL" clId="{562CBED2-274B-4AF0-8F1A-D144731264AA}" dt="2025-02-07T08:54:27.216" v="782" actId="1076"/>
          <ac:spMkLst>
            <pc:docMk/>
            <pc:sldMk cId="3944385824" sldId="312"/>
            <ac:spMk id="8" creationId="{D1C6B924-ACF7-8676-BFC3-AFB049CAB3EF}"/>
          </ac:spMkLst>
        </pc:spChg>
        <pc:spChg chg="mod">
          <ac:chgData name="Brandt, Malene" userId="ff14116e-1180-4c9d-a19d-d9e8aa864439" providerId="ADAL" clId="{562CBED2-274B-4AF0-8F1A-D144731264AA}" dt="2025-02-07T08:19:15.020" v="773" actId="1036"/>
          <ac:spMkLst>
            <pc:docMk/>
            <pc:sldMk cId="3944385824" sldId="312"/>
            <ac:spMk id="9" creationId="{68808857-3AFD-090F-2444-C6B161357C5C}"/>
          </ac:spMkLst>
        </pc:spChg>
        <pc:spChg chg="add mod">
          <ac:chgData name="Brandt, Malene" userId="ff14116e-1180-4c9d-a19d-d9e8aa864439" providerId="ADAL" clId="{562CBED2-274B-4AF0-8F1A-D144731264AA}" dt="2025-02-07T08:54:40.036" v="784" actId="1076"/>
          <ac:spMkLst>
            <pc:docMk/>
            <pc:sldMk cId="3944385824" sldId="312"/>
            <ac:spMk id="10" creationId="{64AA929B-9E4F-CF14-136A-CF41BE030FAA}"/>
          </ac:spMkLst>
        </pc:spChg>
        <pc:spChg chg="add mod">
          <ac:chgData name="Brandt, Malene" userId="ff14116e-1180-4c9d-a19d-d9e8aa864439" providerId="ADAL" clId="{562CBED2-274B-4AF0-8F1A-D144731264AA}" dt="2025-02-07T11:58:21.198" v="1499" actId="1076"/>
          <ac:spMkLst>
            <pc:docMk/>
            <pc:sldMk cId="3944385824" sldId="312"/>
            <ac:spMk id="11" creationId="{682B0616-468E-D369-F7D3-9513CBB8E716}"/>
          </ac:spMkLst>
        </pc:spChg>
        <pc:spChg chg="del mod">
          <ac:chgData name="Brandt, Malene" userId="ff14116e-1180-4c9d-a19d-d9e8aa864439" providerId="ADAL" clId="{562CBED2-274B-4AF0-8F1A-D144731264AA}" dt="2025-02-07T08:19:37.471" v="775" actId="478"/>
          <ac:spMkLst>
            <pc:docMk/>
            <pc:sldMk cId="3944385824" sldId="312"/>
            <ac:spMk id="32" creationId="{C2238744-04C7-58E7-EF3F-947D8680EC1F}"/>
          </ac:spMkLst>
        </pc:spChg>
        <pc:spChg chg="del mod">
          <ac:chgData name="Brandt, Malene" userId="ff14116e-1180-4c9d-a19d-d9e8aa864439" providerId="ADAL" clId="{562CBED2-274B-4AF0-8F1A-D144731264AA}" dt="2025-02-07T08:19:39.442" v="776" actId="478"/>
          <ac:spMkLst>
            <pc:docMk/>
            <pc:sldMk cId="3944385824" sldId="312"/>
            <ac:spMk id="33" creationId="{EAE314E7-0E7F-028A-9D8A-EC3CE0AF6747}"/>
          </ac:spMkLst>
        </pc:spChg>
        <pc:spChg chg="del mod">
          <ac:chgData name="Brandt, Malene" userId="ff14116e-1180-4c9d-a19d-d9e8aa864439" providerId="ADAL" clId="{562CBED2-274B-4AF0-8F1A-D144731264AA}" dt="2025-02-07T08:19:41.690" v="777" actId="478"/>
          <ac:spMkLst>
            <pc:docMk/>
            <pc:sldMk cId="3944385824" sldId="312"/>
            <ac:spMk id="34" creationId="{905B206E-F75A-035D-BC95-6512E46A5D69}"/>
          </ac:spMkLst>
        </pc:spChg>
        <pc:spChg chg="del mod">
          <ac:chgData name="Brandt, Malene" userId="ff14116e-1180-4c9d-a19d-d9e8aa864439" providerId="ADAL" clId="{562CBED2-274B-4AF0-8F1A-D144731264AA}" dt="2025-02-07T08:19:43.412" v="778" actId="478"/>
          <ac:spMkLst>
            <pc:docMk/>
            <pc:sldMk cId="3944385824" sldId="312"/>
            <ac:spMk id="35" creationId="{4D609DD9-E5BF-D9D0-951D-CA2CFE7D5ADF}"/>
          </ac:spMkLst>
        </pc:spChg>
        <pc:picChg chg="add del mod">
          <ac:chgData name="Brandt, Malene" userId="ff14116e-1180-4c9d-a19d-d9e8aa864439" providerId="ADAL" clId="{562CBED2-274B-4AF0-8F1A-D144731264AA}" dt="2025-02-07T11:46:58.169" v="1482" actId="1076"/>
          <ac:picMkLst>
            <pc:docMk/>
            <pc:sldMk cId="3944385824" sldId="312"/>
            <ac:picMk id="13" creationId="{58E15181-6395-3F69-0AC9-6F6C61C90AA5}"/>
          </ac:picMkLst>
        </pc:picChg>
        <pc:picChg chg="mod">
          <ac:chgData name="Brandt, Malene" userId="ff14116e-1180-4c9d-a19d-d9e8aa864439" providerId="ADAL" clId="{562CBED2-274B-4AF0-8F1A-D144731264AA}" dt="2025-02-07T08:19:15.020" v="773" actId="1036"/>
          <ac:picMkLst>
            <pc:docMk/>
            <pc:sldMk cId="3944385824" sldId="312"/>
            <ac:picMk id="18" creationId="{E6F27B9C-0791-8FE3-F76E-E063C62C6159}"/>
          </ac:picMkLst>
        </pc:picChg>
        <pc:picChg chg="mod">
          <ac:chgData name="Brandt, Malene" userId="ff14116e-1180-4c9d-a19d-d9e8aa864439" providerId="ADAL" clId="{562CBED2-274B-4AF0-8F1A-D144731264AA}" dt="2025-02-07T08:19:30.165" v="774" actId="14100"/>
          <ac:picMkLst>
            <pc:docMk/>
            <pc:sldMk cId="3944385824" sldId="312"/>
            <ac:picMk id="19" creationId="{E2178F4A-B830-3209-86D1-D8F20BE32B15}"/>
          </ac:picMkLst>
        </pc:picChg>
        <pc:picChg chg="mod">
          <ac:chgData name="Brandt, Malene" userId="ff14116e-1180-4c9d-a19d-d9e8aa864439" providerId="ADAL" clId="{562CBED2-274B-4AF0-8F1A-D144731264AA}" dt="2025-02-07T08:19:15.020" v="773" actId="1036"/>
          <ac:picMkLst>
            <pc:docMk/>
            <pc:sldMk cId="3944385824" sldId="312"/>
            <ac:picMk id="23" creationId="{E615369E-6DAA-2927-DDBE-16A25A84D859}"/>
          </ac:picMkLst>
        </pc:picChg>
      </pc:sldChg>
      <pc:sldChg chg="addSp delSp modSp add mod">
        <pc:chgData name="Brandt, Malene" userId="ff14116e-1180-4c9d-a19d-d9e8aa864439" providerId="ADAL" clId="{562CBED2-274B-4AF0-8F1A-D144731264AA}" dt="2025-02-07T12:02:01.969" v="1503" actId="20577"/>
        <pc:sldMkLst>
          <pc:docMk/>
          <pc:sldMk cId="379885038" sldId="313"/>
        </pc:sldMkLst>
        <pc:spChg chg="mod">
          <ac:chgData name="Brandt, Malene" userId="ff14116e-1180-4c9d-a19d-d9e8aa864439" providerId="ADAL" clId="{562CBED2-274B-4AF0-8F1A-D144731264AA}" dt="2025-02-07T11:06:57.016" v="1161" actId="27636"/>
          <ac:spMkLst>
            <pc:docMk/>
            <pc:sldMk cId="379885038" sldId="313"/>
            <ac:spMk id="5" creationId="{7EE7BBE8-787C-9CFC-1250-0A859D13EE61}"/>
          </ac:spMkLst>
        </pc:spChg>
        <pc:spChg chg="mod">
          <ac:chgData name="Brandt, Malene" userId="ff14116e-1180-4c9d-a19d-d9e8aa864439" providerId="ADAL" clId="{562CBED2-274B-4AF0-8F1A-D144731264AA}" dt="2025-02-07T11:02:53.692" v="992" actId="6549"/>
          <ac:spMkLst>
            <pc:docMk/>
            <pc:sldMk cId="379885038" sldId="313"/>
            <ac:spMk id="6" creationId="{895459CC-23B7-0772-6B88-9DC65920D353}"/>
          </ac:spMkLst>
        </pc:spChg>
        <pc:spChg chg="mod">
          <ac:chgData name="Brandt, Malene" userId="ff14116e-1180-4c9d-a19d-d9e8aa864439" providerId="ADAL" clId="{562CBED2-274B-4AF0-8F1A-D144731264AA}" dt="2025-02-07T12:02:01.969" v="1503" actId="20577"/>
          <ac:spMkLst>
            <pc:docMk/>
            <pc:sldMk cId="379885038" sldId="313"/>
            <ac:spMk id="7" creationId="{FABEB120-D796-1511-6AAB-F2013FECFF89}"/>
          </ac:spMkLst>
        </pc:spChg>
        <pc:spChg chg="add mod">
          <ac:chgData name="Brandt, Malene" userId="ff14116e-1180-4c9d-a19d-d9e8aa864439" providerId="ADAL" clId="{562CBED2-274B-4AF0-8F1A-D144731264AA}" dt="2025-02-07T11:01:29.407" v="961" actId="14100"/>
          <ac:spMkLst>
            <pc:docMk/>
            <pc:sldMk cId="379885038" sldId="313"/>
            <ac:spMk id="8" creationId="{606429F5-CF72-1AB8-A096-8EA10E400442}"/>
          </ac:spMkLst>
        </pc:spChg>
        <pc:picChg chg="del">
          <ac:chgData name="Brandt, Malene" userId="ff14116e-1180-4c9d-a19d-d9e8aa864439" providerId="ADAL" clId="{562CBED2-274B-4AF0-8F1A-D144731264AA}" dt="2025-02-07T10:58:33.631" v="950" actId="478"/>
          <ac:picMkLst>
            <pc:docMk/>
            <pc:sldMk cId="379885038" sldId="313"/>
            <ac:picMk id="9" creationId="{B415083F-5BD0-F44B-D5CA-923E69851E78}"/>
          </ac:picMkLst>
        </pc:picChg>
        <pc:picChg chg="add mod">
          <ac:chgData name="Brandt, Malene" userId="ff14116e-1180-4c9d-a19d-d9e8aa864439" providerId="ADAL" clId="{562CBED2-274B-4AF0-8F1A-D144731264AA}" dt="2025-02-07T11:01:22.404" v="960" actId="1076"/>
          <ac:picMkLst>
            <pc:docMk/>
            <pc:sldMk cId="379885038" sldId="313"/>
            <ac:picMk id="11" creationId="{EA178F4B-2137-1C87-2E1E-4CA3B3CEBBDB}"/>
          </ac:picMkLst>
        </pc:picChg>
        <pc:picChg chg="add del mod">
          <ac:chgData name="Brandt, Malene" userId="ff14116e-1180-4c9d-a19d-d9e8aa864439" providerId="ADAL" clId="{562CBED2-274B-4AF0-8F1A-D144731264AA}" dt="2025-02-07T11:00:58.758" v="959" actId="478"/>
          <ac:picMkLst>
            <pc:docMk/>
            <pc:sldMk cId="379885038" sldId="313"/>
            <ac:picMk id="12" creationId="{0AC26DA9-FE57-2897-8128-860EDD99C25D}"/>
          </ac:picMkLst>
        </pc:picChg>
      </pc:sldChg>
      <pc:sldChg chg="modSp add mod">
        <pc:chgData name="Brandt, Malene" userId="ff14116e-1180-4c9d-a19d-d9e8aa864439" providerId="ADAL" clId="{562CBED2-274B-4AF0-8F1A-D144731264AA}" dt="2025-02-07T12:21:03.042" v="1990" actId="20577"/>
        <pc:sldMkLst>
          <pc:docMk/>
          <pc:sldMk cId="511740369" sldId="314"/>
        </pc:sldMkLst>
        <pc:spChg chg="mod">
          <ac:chgData name="Brandt, Malene" userId="ff14116e-1180-4c9d-a19d-d9e8aa864439" providerId="ADAL" clId="{562CBED2-274B-4AF0-8F1A-D144731264AA}" dt="2025-02-07T12:21:03.042" v="1990" actId="20577"/>
          <ac:spMkLst>
            <pc:docMk/>
            <pc:sldMk cId="511740369" sldId="314"/>
            <ac:spMk id="2" creationId="{1778F036-020D-9EF6-1AFB-BBDF57487FBD}"/>
          </ac:spMkLst>
        </pc:spChg>
        <pc:spChg chg="mod">
          <ac:chgData name="Brandt, Malene" userId="ff14116e-1180-4c9d-a19d-d9e8aa864439" providerId="ADAL" clId="{562CBED2-274B-4AF0-8F1A-D144731264AA}" dt="2025-02-07T11:07:33.587" v="1205" actId="27636"/>
          <ac:spMkLst>
            <pc:docMk/>
            <pc:sldMk cId="511740369" sldId="314"/>
            <ac:spMk id="4" creationId="{54F140F6-2FD2-34B2-14C8-A6097A5973B7}"/>
          </ac:spMkLst>
        </pc:spChg>
        <pc:spChg chg="mod">
          <ac:chgData name="Brandt, Malene" userId="ff14116e-1180-4c9d-a19d-d9e8aa864439" providerId="ADAL" clId="{562CBED2-274B-4AF0-8F1A-D144731264AA}" dt="2025-02-07T11:08:15.666" v="1257"/>
          <ac:spMkLst>
            <pc:docMk/>
            <pc:sldMk cId="511740369" sldId="314"/>
            <ac:spMk id="5" creationId="{E8770D05-2068-67BF-083F-7E2FB5442F8F}"/>
          </ac:spMkLst>
        </pc:spChg>
      </pc:sldChg>
      <pc:sldChg chg="new del">
        <pc:chgData name="Brandt, Malene" userId="ff14116e-1180-4c9d-a19d-d9e8aa864439" providerId="ADAL" clId="{562CBED2-274B-4AF0-8F1A-D144731264AA}" dt="2025-02-07T11:39:37.516" v="1262" actId="47"/>
        <pc:sldMkLst>
          <pc:docMk/>
          <pc:sldMk cId="2513069630" sldId="315"/>
        </pc:sldMkLst>
      </pc:sldChg>
      <pc:sldMasterChg chg="modSp mod modSldLayout">
        <pc:chgData name="Brandt, Malene" userId="ff14116e-1180-4c9d-a19d-d9e8aa864439" providerId="ADAL" clId="{562CBED2-274B-4AF0-8F1A-D144731264AA}" dt="2025-02-07T12:19:17.120" v="1878" actId="20577"/>
        <pc:sldMasterMkLst>
          <pc:docMk/>
          <pc:sldMasterMk cId="2664474718" sldId="2147483648"/>
        </pc:sldMasterMkLst>
        <pc:spChg chg="mod">
          <ac:chgData name="Brandt, Malene" userId="ff14116e-1180-4c9d-a19d-d9e8aa864439" providerId="ADAL" clId="{562CBED2-274B-4AF0-8F1A-D144731264AA}" dt="2025-02-07T12:18:34.211" v="1845" actId="20577"/>
          <ac:spMkLst>
            <pc:docMk/>
            <pc:sldMasterMk cId="2664474718" sldId="2147483648"/>
            <ac:spMk id="5" creationId="{B0ECBB4C-4102-D628-9339-59A05B45CD56}"/>
          </ac:spMkLst>
        </pc:spChg>
        <pc:sldLayoutChg chg="modSp mod">
          <pc:chgData name="Brandt, Malene" userId="ff14116e-1180-4c9d-a19d-d9e8aa864439" providerId="ADAL" clId="{562CBED2-274B-4AF0-8F1A-D144731264AA}" dt="2025-02-07T12:16:42.870" v="1758" actId="20577"/>
          <pc:sldLayoutMkLst>
            <pc:docMk/>
            <pc:sldMasterMk cId="2664474718" sldId="2147483648"/>
            <pc:sldLayoutMk cId="2290577824" sldId="2147483649"/>
          </pc:sldLayoutMkLst>
          <pc:spChg chg="mod">
            <ac:chgData name="Brandt, Malene" userId="ff14116e-1180-4c9d-a19d-d9e8aa864439" providerId="ADAL" clId="{562CBED2-274B-4AF0-8F1A-D144731264AA}" dt="2025-02-07T12:16:42.870" v="1758" actId="20577"/>
            <ac:spMkLst>
              <pc:docMk/>
              <pc:sldMasterMk cId="2664474718" sldId="2147483648"/>
              <pc:sldLayoutMk cId="2290577824" sldId="2147483649"/>
              <ac:spMk id="10" creationId="{5802E87B-ECE7-441D-4632-6D469259CAB7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9:17.120" v="1878" actId="20577"/>
          <pc:sldLayoutMkLst>
            <pc:docMk/>
            <pc:sldMasterMk cId="2664474718" sldId="2147483648"/>
            <pc:sldLayoutMk cId="1885504179" sldId="2147483658"/>
          </pc:sldLayoutMkLst>
          <pc:spChg chg="mod">
            <ac:chgData name="Brandt, Malene" userId="ff14116e-1180-4c9d-a19d-d9e8aa864439" providerId="ADAL" clId="{562CBED2-274B-4AF0-8F1A-D144731264AA}" dt="2025-02-07T12:19:17.120" v="1878" actId="20577"/>
            <ac:spMkLst>
              <pc:docMk/>
              <pc:sldMasterMk cId="2664474718" sldId="2147483648"/>
              <pc:sldLayoutMk cId="1885504179" sldId="2147483658"/>
              <ac:spMk id="5" creationId="{3779EC4B-F596-AB7F-CC4A-7841D9084BB3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7:12.887" v="1801" actId="20577"/>
          <pc:sldLayoutMkLst>
            <pc:docMk/>
            <pc:sldMasterMk cId="2664474718" sldId="2147483648"/>
            <pc:sldLayoutMk cId="2048825295" sldId="2147483667"/>
          </pc:sldLayoutMkLst>
          <pc:spChg chg="mod">
            <ac:chgData name="Brandt, Malene" userId="ff14116e-1180-4c9d-a19d-d9e8aa864439" providerId="ADAL" clId="{562CBED2-274B-4AF0-8F1A-D144731264AA}" dt="2025-02-07T12:17:12.887" v="1801" actId="20577"/>
            <ac:spMkLst>
              <pc:docMk/>
              <pc:sldMasterMk cId="2664474718" sldId="2147483648"/>
              <pc:sldLayoutMk cId="2048825295" sldId="2147483667"/>
              <ac:spMk id="10" creationId="{5802E87B-ECE7-441D-4632-6D469259CAB7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6:29.369" v="1745" actId="20577"/>
          <pc:sldLayoutMkLst>
            <pc:docMk/>
            <pc:sldMasterMk cId="2664474718" sldId="2147483648"/>
            <pc:sldLayoutMk cId="3550352079" sldId="2147483668"/>
          </pc:sldLayoutMkLst>
          <pc:spChg chg="mod">
            <ac:chgData name="Brandt, Malene" userId="ff14116e-1180-4c9d-a19d-d9e8aa864439" providerId="ADAL" clId="{562CBED2-274B-4AF0-8F1A-D144731264AA}" dt="2025-02-07T12:16:29.369" v="1745" actId="20577"/>
            <ac:spMkLst>
              <pc:docMk/>
              <pc:sldMasterMk cId="2664474718" sldId="2147483648"/>
              <pc:sldLayoutMk cId="3550352079" sldId="2147483668"/>
              <ac:spMk id="10" creationId="{5802E87B-ECE7-441D-4632-6D469259CAB7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6:02.703" v="1712" actId="20577"/>
          <pc:sldLayoutMkLst>
            <pc:docMk/>
            <pc:sldMasterMk cId="2664474718" sldId="2147483648"/>
            <pc:sldLayoutMk cId="953290608" sldId="2147483671"/>
          </pc:sldLayoutMkLst>
          <pc:spChg chg="mod">
            <ac:chgData name="Brandt, Malene" userId="ff14116e-1180-4c9d-a19d-d9e8aa864439" providerId="ADAL" clId="{562CBED2-274B-4AF0-8F1A-D144731264AA}" dt="2025-02-07T12:16:02.703" v="1712" actId="20577"/>
            <ac:spMkLst>
              <pc:docMk/>
              <pc:sldMasterMk cId="2664474718" sldId="2147483648"/>
              <pc:sldLayoutMk cId="953290608" sldId="2147483671"/>
              <ac:spMk id="5" creationId="{3779EC4B-F596-AB7F-CC4A-7841D9084BB3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6:10.482" v="1723" actId="20577"/>
          <pc:sldLayoutMkLst>
            <pc:docMk/>
            <pc:sldMasterMk cId="2664474718" sldId="2147483648"/>
            <pc:sldLayoutMk cId="505632741" sldId="2147483683"/>
          </pc:sldLayoutMkLst>
          <pc:spChg chg="mod">
            <ac:chgData name="Brandt, Malene" userId="ff14116e-1180-4c9d-a19d-d9e8aa864439" providerId="ADAL" clId="{562CBED2-274B-4AF0-8F1A-D144731264AA}" dt="2025-02-07T12:16:10.482" v="1723" actId="20577"/>
            <ac:spMkLst>
              <pc:docMk/>
              <pc:sldMasterMk cId="2664474718" sldId="2147483648"/>
              <pc:sldLayoutMk cId="505632741" sldId="2147483683"/>
              <ac:spMk id="5" creationId="{3779EC4B-F596-AB7F-CC4A-7841D9084BB3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6:16.912" v="1734" actId="20577"/>
          <pc:sldLayoutMkLst>
            <pc:docMk/>
            <pc:sldMasterMk cId="2664474718" sldId="2147483648"/>
            <pc:sldLayoutMk cId="2367167859" sldId="2147483686"/>
          </pc:sldLayoutMkLst>
          <pc:spChg chg="mod">
            <ac:chgData name="Brandt, Malene" userId="ff14116e-1180-4c9d-a19d-d9e8aa864439" providerId="ADAL" clId="{562CBED2-274B-4AF0-8F1A-D144731264AA}" dt="2025-02-07T12:16:16.912" v="1734" actId="20577"/>
            <ac:spMkLst>
              <pc:docMk/>
              <pc:sldMasterMk cId="2664474718" sldId="2147483648"/>
              <pc:sldLayoutMk cId="2367167859" sldId="2147483686"/>
              <ac:spMk id="10" creationId="{5802E87B-ECE7-441D-4632-6D469259CAB7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8:48.702" v="1856" actId="20577"/>
          <pc:sldLayoutMkLst>
            <pc:docMk/>
            <pc:sldMasterMk cId="2664474718" sldId="2147483648"/>
            <pc:sldLayoutMk cId="2029589713" sldId="2147483687"/>
          </pc:sldLayoutMkLst>
          <pc:spChg chg="mod">
            <ac:chgData name="Brandt, Malene" userId="ff14116e-1180-4c9d-a19d-d9e8aa864439" providerId="ADAL" clId="{562CBED2-274B-4AF0-8F1A-D144731264AA}" dt="2025-02-07T12:18:48.702" v="1856" actId="20577"/>
            <ac:spMkLst>
              <pc:docMk/>
              <pc:sldMasterMk cId="2664474718" sldId="2147483648"/>
              <pc:sldLayoutMk cId="2029589713" sldId="2147483687"/>
              <ac:spMk id="5" creationId="{3779EC4B-F596-AB7F-CC4A-7841D9084BB3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6:58.220" v="1779" actId="20577"/>
          <pc:sldLayoutMkLst>
            <pc:docMk/>
            <pc:sldMasterMk cId="2664474718" sldId="2147483648"/>
            <pc:sldLayoutMk cId="722806207" sldId="2147483697"/>
          </pc:sldLayoutMkLst>
          <pc:spChg chg="mod">
            <ac:chgData name="Brandt, Malene" userId="ff14116e-1180-4c9d-a19d-d9e8aa864439" providerId="ADAL" clId="{562CBED2-274B-4AF0-8F1A-D144731264AA}" dt="2025-02-07T12:16:58.220" v="1779" actId="20577"/>
            <ac:spMkLst>
              <pc:docMk/>
              <pc:sldMasterMk cId="2664474718" sldId="2147483648"/>
              <pc:sldLayoutMk cId="722806207" sldId="2147483697"/>
              <ac:spMk id="10" creationId="{5802E87B-ECE7-441D-4632-6D469259CAB7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7:04.364" v="1790" actId="20577"/>
          <pc:sldLayoutMkLst>
            <pc:docMk/>
            <pc:sldMasterMk cId="2664474718" sldId="2147483648"/>
            <pc:sldLayoutMk cId="3223231658" sldId="2147483698"/>
          </pc:sldLayoutMkLst>
          <pc:spChg chg="mod">
            <ac:chgData name="Brandt, Malene" userId="ff14116e-1180-4c9d-a19d-d9e8aa864439" providerId="ADAL" clId="{562CBED2-274B-4AF0-8F1A-D144731264AA}" dt="2025-02-07T12:17:04.364" v="1790" actId="20577"/>
            <ac:spMkLst>
              <pc:docMk/>
              <pc:sldMasterMk cId="2664474718" sldId="2147483648"/>
              <pc:sldLayoutMk cId="3223231658" sldId="2147483698"/>
              <ac:spMk id="10" creationId="{5802E87B-ECE7-441D-4632-6D469259CAB7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5:36.826" v="1679" actId="20577"/>
          <pc:sldLayoutMkLst>
            <pc:docMk/>
            <pc:sldMasterMk cId="2664474718" sldId="2147483648"/>
            <pc:sldLayoutMk cId="3447917620" sldId="2147483705"/>
          </pc:sldLayoutMkLst>
          <pc:spChg chg="mod">
            <ac:chgData name="Brandt, Malene" userId="ff14116e-1180-4c9d-a19d-d9e8aa864439" providerId="ADAL" clId="{562CBED2-274B-4AF0-8F1A-D144731264AA}" dt="2025-02-07T12:15:36.826" v="1679" actId="20577"/>
            <ac:spMkLst>
              <pc:docMk/>
              <pc:sldMasterMk cId="2664474718" sldId="2147483648"/>
              <pc:sldLayoutMk cId="3447917620" sldId="2147483705"/>
              <ac:spMk id="5" creationId="{3779EC4B-F596-AB7F-CC4A-7841D9084BB3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7:18.620" v="1812" actId="20577"/>
          <pc:sldLayoutMkLst>
            <pc:docMk/>
            <pc:sldMasterMk cId="2664474718" sldId="2147483648"/>
            <pc:sldLayoutMk cId="1655034099" sldId="2147483708"/>
          </pc:sldLayoutMkLst>
          <pc:spChg chg="mod">
            <ac:chgData name="Brandt, Malene" userId="ff14116e-1180-4c9d-a19d-d9e8aa864439" providerId="ADAL" clId="{562CBED2-274B-4AF0-8F1A-D144731264AA}" dt="2025-02-07T12:17:18.620" v="1812" actId="20577"/>
            <ac:spMkLst>
              <pc:docMk/>
              <pc:sldMasterMk cId="2664474718" sldId="2147483648"/>
              <pc:sldLayoutMk cId="1655034099" sldId="2147483708"/>
              <ac:spMk id="10" creationId="{5802E87B-ECE7-441D-4632-6D469259CAB7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7:25.593" v="1823" actId="20577"/>
          <pc:sldLayoutMkLst>
            <pc:docMk/>
            <pc:sldMasterMk cId="2664474718" sldId="2147483648"/>
            <pc:sldLayoutMk cId="3209824268" sldId="2147483709"/>
          </pc:sldLayoutMkLst>
          <pc:spChg chg="mod">
            <ac:chgData name="Brandt, Malene" userId="ff14116e-1180-4c9d-a19d-d9e8aa864439" providerId="ADAL" clId="{562CBED2-274B-4AF0-8F1A-D144731264AA}" dt="2025-02-07T12:17:25.593" v="1823" actId="20577"/>
            <ac:spMkLst>
              <pc:docMk/>
              <pc:sldMasterMk cId="2664474718" sldId="2147483648"/>
              <pc:sldLayoutMk cId="3209824268" sldId="2147483709"/>
              <ac:spMk id="10" creationId="{5802E87B-ECE7-441D-4632-6D469259CAB7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5:22.113" v="1657" actId="20577"/>
          <pc:sldLayoutMkLst>
            <pc:docMk/>
            <pc:sldMasterMk cId="2664474718" sldId="2147483648"/>
            <pc:sldLayoutMk cId="2862776620" sldId="2147483710"/>
          </pc:sldLayoutMkLst>
          <pc:spChg chg="mod">
            <ac:chgData name="Brandt, Malene" userId="ff14116e-1180-4c9d-a19d-d9e8aa864439" providerId="ADAL" clId="{562CBED2-274B-4AF0-8F1A-D144731264AA}" dt="2025-02-07T12:15:22.113" v="1657" actId="20577"/>
            <ac:spMkLst>
              <pc:docMk/>
              <pc:sldMasterMk cId="2664474718" sldId="2147483648"/>
              <pc:sldLayoutMk cId="2862776620" sldId="2147483710"/>
              <ac:spMk id="5" creationId="{3779EC4B-F596-AB7F-CC4A-7841D9084BB3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5:29.322" v="1668" actId="20577"/>
          <pc:sldLayoutMkLst>
            <pc:docMk/>
            <pc:sldMasterMk cId="2664474718" sldId="2147483648"/>
            <pc:sldLayoutMk cId="2524204125" sldId="2147483711"/>
          </pc:sldLayoutMkLst>
          <pc:spChg chg="mod">
            <ac:chgData name="Brandt, Malene" userId="ff14116e-1180-4c9d-a19d-d9e8aa864439" providerId="ADAL" clId="{562CBED2-274B-4AF0-8F1A-D144731264AA}" dt="2025-02-07T12:15:29.322" v="1668" actId="20577"/>
            <ac:spMkLst>
              <pc:docMk/>
              <pc:sldMasterMk cId="2664474718" sldId="2147483648"/>
              <pc:sldLayoutMk cId="2524204125" sldId="2147483711"/>
              <ac:spMk id="5" creationId="{3779EC4B-F596-AB7F-CC4A-7841D9084BB3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8:56.173" v="1867" actId="20577"/>
          <pc:sldLayoutMkLst>
            <pc:docMk/>
            <pc:sldMasterMk cId="2664474718" sldId="2147483648"/>
            <pc:sldLayoutMk cId="571212394" sldId="2147483712"/>
          </pc:sldLayoutMkLst>
          <pc:spChg chg="mod">
            <ac:chgData name="Brandt, Malene" userId="ff14116e-1180-4c9d-a19d-d9e8aa864439" providerId="ADAL" clId="{562CBED2-274B-4AF0-8F1A-D144731264AA}" dt="2025-02-07T12:18:56.173" v="1867" actId="20577"/>
            <ac:spMkLst>
              <pc:docMk/>
              <pc:sldMasterMk cId="2664474718" sldId="2147483648"/>
              <pc:sldLayoutMk cId="571212394" sldId="2147483712"/>
              <ac:spMk id="5" creationId="{3779EC4B-F596-AB7F-CC4A-7841D9084BB3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5:45.690" v="1690" actId="20577"/>
          <pc:sldLayoutMkLst>
            <pc:docMk/>
            <pc:sldMasterMk cId="2664474718" sldId="2147483648"/>
            <pc:sldLayoutMk cId="1770619197" sldId="2147483713"/>
          </pc:sldLayoutMkLst>
          <pc:spChg chg="mod">
            <ac:chgData name="Brandt, Malene" userId="ff14116e-1180-4c9d-a19d-d9e8aa864439" providerId="ADAL" clId="{562CBED2-274B-4AF0-8F1A-D144731264AA}" dt="2025-02-07T12:15:45.690" v="1690" actId="20577"/>
            <ac:spMkLst>
              <pc:docMk/>
              <pc:sldMasterMk cId="2664474718" sldId="2147483648"/>
              <pc:sldLayoutMk cId="1770619197" sldId="2147483713"/>
              <ac:spMk id="5" creationId="{3779EC4B-F596-AB7F-CC4A-7841D9084BB3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5:52.896" v="1701" actId="20577"/>
          <pc:sldLayoutMkLst>
            <pc:docMk/>
            <pc:sldMasterMk cId="2664474718" sldId="2147483648"/>
            <pc:sldLayoutMk cId="2157587799" sldId="2147483714"/>
          </pc:sldLayoutMkLst>
          <pc:spChg chg="mod">
            <ac:chgData name="Brandt, Malene" userId="ff14116e-1180-4c9d-a19d-d9e8aa864439" providerId="ADAL" clId="{562CBED2-274B-4AF0-8F1A-D144731264AA}" dt="2025-02-07T12:15:52.896" v="1701" actId="20577"/>
            <ac:spMkLst>
              <pc:docMk/>
              <pc:sldMasterMk cId="2664474718" sldId="2147483648"/>
              <pc:sldLayoutMk cId="2157587799" sldId="2147483714"/>
              <ac:spMk id="5" creationId="{3779EC4B-F596-AB7F-CC4A-7841D9084BB3}"/>
            </ac:spMkLst>
          </pc:spChg>
        </pc:sldLayoutChg>
        <pc:sldLayoutChg chg="modSp mod">
          <pc:chgData name="Brandt, Malene" userId="ff14116e-1180-4c9d-a19d-d9e8aa864439" providerId="ADAL" clId="{562CBED2-274B-4AF0-8F1A-D144731264AA}" dt="2025-02-07T12:17:40.699" v="1834" actId="20577"/>
          <pc:sldLayoutMkLst>
            <pc:docMk/>
            <pc:sldMasterMk cId="2664474718" sldId="2147483648"/>
            <pc:sldLayoutMk cId="3420001753" sldId="2147483715"/>
          </pc:sldLayoutMkLst>
          <pc:spChg chg="mod">
            <ac:chgData name="Brandt, Malene" userId="ff14116e-1180-4c9d-a19d-d9e8aa864439" providerId="ADAL" clId="{562CBED2-274B-4AF0-8F1A-D144731264AA}" dt="2025-02-07T12:17:40.699" v="1834" actId="20577"/>
            <ac:spMkLst>
              <pc:docMk/>
              <pc:sldMasterMk cId="2664474718" sldId="2147483648"/>
              <pc:sldLayoutMk cId="3420001753" sldId="2147483715"/>
              <ac:spMk id="5" creationId="{3779EC4B-F596-AB7F-CC4A-7841D9084BB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91F0B-0377-5FA9-2D5F-6106E763BD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10331-EC15-0DF1-8C15-DD8931D513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107D7-1903-7642-82E9-3F83AA84142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9B447-DF6A-C97F-5629-8D208B851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2AC7A-E13B-E8A8-30C5-D36DA7D0F0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2859D-750C-D74A-99C5-8F07652445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3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33733-78D0-2144-A9B2-2A9469537082}" type="datetimeFigureOut">
              <a:t>11-02-2025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692A8-2EE4-384D-AE03-DD1E96F20CB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705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692A8-2EE4-384D-AE03-DD1E96F20C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0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7292-F8A2-04A7-C0FA-8E7878FF8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444" y="2002310"/>
            <a:ext cx="9644062" cy="2853379"/>
          </a:xfrm>
        </p:spPr>
        <p:txBody>
          <a:bodyPr anchor="ctr">
            <a:normAutofit/>
          </a:bodyPr>
          <a:lstStyle>
            <a:lvl1pPr algn="ctr">
              <a:defRPr sz="7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præsentationstitel</a:t>
            </a:r>
            <a:endParaRPr lang="da-DK" dirty="0"/>
          </a:p>
        </p:txBody>
      </p:sp>
      <p:grpSp>
        <p:nvGrpSpPr>
          <p:cNvPr id="5" name="Graphic 3">
            <a:extLst>
              <a:ext uri="{FF2B5EF4-FFF2-40B4-BE49-F238E27FC236}">
                <a16:creationId xmlns:a16="http://schemas.microsoft.com/office/drawing/2014/main" id="{3B61BD14-B383-DFAE-6A49-5BB15387EC3D}"/>
              </a:ext>
            </a:extLst>
          </p:cNvPr>
          <p:cNvGrpSpPr/>
          <p:nvPr/>
        </p:nvGrpSpPr>
        <p:grpSpPr>
          <a:xfrm>
            <a:off x="5473772" y="311151"/>
            <a:ext cx="1229669" cy="683446"/>
            <a:chOff x="5149024" y="311150"/>
            <a:chExt cx="1889379" cy="105011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26BD6A9-6DB7-5D84-2FC4-1F1B6653AF20}"/>
                </a:ext>
              </a:extLst>
            </p:cNvPr>
            <p:cNvSpPr/>
            <p:nvPr/>
          </p:nvSpPr>
          <p:spPr>
            <a:xfrm>
              <a:off x="5756529" y="1194504"/>
              <a:ext cx="669512" cy="166756"/>
            </a:xfrm>
            <a:custGeom>
              <a:avLst/>
              <a:gdLst>
                <a:gd name="connsiteX0" fmla="*/ 606171 w 669512"/>
                <a:gd name="connsiteY0" fmla="*/ 111108 h 166756"/>
                <a:gd name="connsiteX1" fmla="*/ 632555 w 669512"/>
                <a:gd name="connsiteY1" fmla="*/ 116521 h 166756"/>
                <a:gd name="connsiteX2" fmla="*/ 603313 w 669512"/>
                <a:gd name="connsiteY2" fmla="*/ 143491 h 166756"/>
                <a:gd name="connsiteX3" fmla="*/ 585216 w 669512"/>
                <a:gd name="connsiteY3" fmla="*/ 127727 h 166756"/>
                <a:gd name="connsiteX4" fmla="*/ 606171 w 669512"/>
                <a:gd name="connsiteY4" fmla="*/ 111013 h 166756"/>
                <a:gd name="connsiteX5" fmla="*/ 633222 w 669512"/>
                <a:gd name="connsiteY5" fmla="*/ 160394 h 166756"/>
                <a:gd name="connsiteX6" fmla="*/ 637222 w 669512"/>
                <a:gd name="connsiteY6" fmla="*/ 164383 h 166756"/>
                <a:gd name="connsiteX7" fmla="*/ 665512 w 669512"/>
                <a:gd name="connsiteY7" fmla="*/ 164383 h 166756"/>
                <a:gd name="connsiteX8" fmla="*/ 669512 w 669512"/>
                <a:gd name="connsiteY8" fmla="*/ 160394 h 166756"/>
                <a:gd name="connsiteX9" fmla="*/ 669512 w 669512"/>
                <a:gd name="connsiteY9" fmla="*/ 93729 h 166756"/>
                <a:gd name="connsiteX10" fmla="*/ 612267 w 669512"/>
                <a:gd name="connsiteY10" fmla="*/ 44158 h 166756"/>
                <a:gd name="connsiteX11" fmla="*/ 562356 w 669512"/>
                <a:gd name="connsiteY11" fmla="*/ 54509 h 166756"/>
                <a:gd name="connsiteX12" fmla="*/ 560451 w 669512"/>
                <a:gd name="connsiteY12" fmla="*/ 59637 h 166756"/>
                <a:gd name="connsiteX13" fmla="*/ 565404 w 669512"/>
                <a:gd name="connsiteY13" fmla="*/ 74167 h 166756"/>
                <a:gd name="connsiteX14" fmla="*/ 570547 w 669512"/>
                <a:gd name="connsiteY14" fmla="*/ 76066 h 166756"/>
                <a:gd name="connsiteX15" fmla="*/ 602837 w 669512"/>
                <a:gd name="connsiteY15" fmla="*/ 69704 h 166756"/>
                <a:gd name="connsiteX16" fmla="*/ 632555 w 669512"/>
                <a:gd name="connsiteY16" fmla="*/ 94584 h 166756"/>
                <a:gd name="connsiteX17" fmla="*/ 632555 w 669512"/>
                <a:gd name="connsiteY17" fmla="*/ 98098 h 166756"/>
                <a:gd name="connsiteX18" fmla="*/ 599313 w 669512"/>
                <a:gd name="connsiteY18" fmla="*/ 91735 h 166756"/>
                <a:gd name="connsiteX19" fmla="*/ 551212 w 669512"/>
                <a:gd name="connsiteY19" fmla="*/ 130481 h 166756"/>
                <a:gd name="connsiteX20" fmla="*/ 591026 w 669512"/>
                <a:gd name="connsiteY20" fmla="*/ 166662 h 166756"/>
                <a:gd name="connsiteX21" fmla="*/ 633222 w 669512"/>
                <a:gd name="connsiteY21" fmla="*/ 131620 h 166756"/>
                <a:gd name="connsiteX22" fmla="*/ 633222 w 669512"/>
                <a:gd name="connsiteY22" fmla="*/ 160299 h 166756"/>
                <a:gd name="connsiteX23" fmla="*/ 431768 w 669512"/>
                <a:gd name="connsiteY23" fmla="*/ 105220 h 166756"/>
                <a:gd name="connsiteX24" fmla="*/ 462629 w 669512"/>
                <a:gd name="connsiteY24" fmla="*/ 70463 h 166756"/>
                <a:gd name="connsiteX25" fmla="*/ 493300 w 669512"/>
                <a:gd name="connsiteY25" fmla="*/ 105220 h 166756"/>
                <a:gd name="connsiteX26" fmla="*/ 462629 w 669512"/>
                <a:gd name="connsiteY26" fmla="*/ 140262 h 166756"/>
                <a:gd name="connsiteX27" fmla="*/ 431768 w 669512"/>
                <a:gd name="connsiteY27" fmla="*/ 105220 h 166756"/>
                <a:gd name="connsiteX28" fmla="*/ 428720 w 669512"/>
                <a:gd name="connsiteY28" fmla="*/ 0 h 166756"/>
                <a:gd name="connsiteX29" fmla="*/ 399479 w 669512"/>
                <a:gd name="connsiteY29" fmla="*/ 0 h 166756"/>
                <a:gd name="connsiteX30" fmla="*/ 395478 w 669512"/>
                <a:gd name="connsiteY30" fmla="*/ 3989 h 166756"/>
                <a:gd name="connsiteX31" fmla="*/ 395478 w 669512"/>
                <a:gd name="connsiteY31" fmla="*/ 160394 h 166756"/>
                <a:gd name="connsiteX32" fmla="*/ 399479 w 669512"/>
                <a:gd name="connsiteY32" fmla="*/ 164383 h 166756"/>
                <a:gd name="connsiteX33" fmla="*/ 428720 w 669512"/>
                <a:gd name="connsiteY33" fmla="*/ 164383 h 166756"/>
                <a:gd name="connsiteX34" fmla="*/ 432721 w 669512"/>
                <a:gd name="connsiteY34" fmla="*/ 160394 h 166756"/>
                <a:gd name="connsiteX35" fmla="*/ 432721 w 669512"/>
                <a:gd name="connsiteY35" fmla="*/ 131525 h 166756"/>
                <a:gd name="connsiteX36" fmla="*/ 475583 w 669512"/>
                <a:gd name="connsiteY36" fmla="*/ 166757 h 166756"/>
                <a:gd name="connsiteX37" fmla="*/ 531400 w 669512"/>
                <a:gd name="connsiteY37" fmla="*/ 105220 h 166756"/>
                <a:gd name="connsiteX38" fmla="*/ 475583 w 669512"/>
                <a:gd name="connsiteY38" fmla="*/ 44158 h 166756"/>
                <a:gd name="connsiteX39" fmla="*/ 432721 w 669512"/>
                <a:gd name="connsiteY39" fmla="*/ 79390 h 166756"/>
                <a:gd name="connsiteX40" fmla="*/ 432721 w 669512"/>
                <a:gd name="connsiteY40" fmla="*/ 3989 h 166756"/>
                <a:gd name="connsiteX41" fmla="*/ 428720 w 669512"/>
                <a:gd name="connsiteY41" fmla="*/ 0 h 166756"/>
                <a:gd name="connsiteX42" fmla="*/ 361855 w 669512"/>
                <a:gd name="connsiteY42" fmla="*/ 91355 h 166756"/>
                <a:gd name="connsiteX43" fmla="*/ 318516 w 669512"/>
                <a:gd name="connsiteY43" fmla="*/ 44158 h 166756"/>
                <a:gd name="connsiteX44" fmla="*/ 274415 w 669512"/>
                <a:gd name="connsiteY44" fmla="*/ 82239 h 166756"/>
                <a:gd name="connsiteX45" fmla="*/ 232029 w 669512"/>
                <a:gd name="connsiteY45" fmla="*/ 44158 h 166756"/>
                <a:gd name="connsiteX46" fmla="*/ 189167 w 669512"/>
                <a:gd name="connsiteY46" fmla="*/ 81479 h 166756"/>
                <a:gd name="connsiteX47" fmla="*/ 189167 w 669512"/>
                <a:gd name="connsiteY47" fmla="*/ 50426 h 166756"/>
                <a:gd name="connsiteX48" fmla="*/ 185166 w 669512"/>
                <a:gd name="connsiteY48" fmla="*/ 46437 h 166756"/>
                <a:gd name="connsiteX49" fmla="*/ 155924 w 669512"/>
                <a:gd name="connsiteY49" fmla="*/ 46437 h 166756"/>
                <a:gd name="connsiteX50" fmla="*/ 151924 w 669512"/>
                <a:gd name="connsiteY50" fmla="*/ 50426 h 166756"/>
                <a:gd name="connsiteX51" fmla="*/ 151924 w 669512"/>
                <a:gd name="connsiteY51" fmla="*/ 160394 h 166756"/>
                <a:gd name="connsiteX52" fmla="*/ 155924 w 669512"/>
                <a:gd name="connsiteY52" fmla="*/ 164383 h 166756"/>
                <a:gd name="connsiteX53" fmla="*/ 185166 w 669512"/>
                <a:gd name="connsiteY53" fmla="*/ 164383 h 166756"/>
                <a:gd name="connsiteX54" fmla="*/ 189167 w 669512"/>
                <a:gd name="connsiteY54" fmla="*/ 160394 h 166756"/>
                <a:gd name="connsiteX55" fmla="*/ 189167 w 669512"/>
                <a:gd name="connsiteY55" fmla="*/ 99807 h 166756"/>
                <a:gd name="connsiteX56" fmla="*/ 214122 w 669512"/>
                <a:gd name="connsiteY56" fmla="*/ 73027 h 166756"/>
                <a:gd name="connsiteX57" fmla="*/ 238411 w 669512"/>
                <a:gd name="connsiteY57" fmla="*/ 99807 h 166756"/>
                <a:gd name="connsiteX58" fmla="*/ 238411 w 669512"/>
                <a:gd name="connsiteY58" fmla="*/ 160394 h 166756"/>
                <a:gd name="connsiteX59" fmla="*/ 242411 w 669512"/>
                <a:gd name="connsiteY59" fmla="*/ 164383 h 166756"/>
                <a:gd name="connsiteX60" fmla="*/ 271653 w 669512"/>
                <a:gd name="connsiteY60" fmla="*/ 164383 h 166756"/>
                <a:gd name="connsiteX61" fmla="*/ 275654 w 669512"/>
                <a:gd name="connsiteY61" fmla="*/ 160394 h 166756"/>
                <a:gd name="connsiteX62" fmla="*/ 275654 w 669512"/>
                <a:gd name="connsiteY62" fmla="*/ 99807 h 166756"/>
                <a:gd name="connsiteX63" fmla="*/ 300609 w 669512"/>
                <a:gd name="connsiteY63" fmla="*/ 73027 h 166756"/>
                <a:gd name="connsiteX64" fmla="*/ 324612 w 669512"/>
                <a:gd name="connsiteY64" fmla="*/ 99807 h 166756"/>
                <a:gd name="connsiteX65" fmla="*/ 324612 w 669512"/>
                <a:gd name="connsiteY65" fmla="*/ 160394 h 166756"/>
                <a:gd name="connsiteX66" fmla="*/ 328613 w 669512"/>
                <a:gd name="connsiteY66" fmla="*/ 164383 h 166756"/>
                <a:gd name="connsiteX67" fmla="*/ 357854 w 669512"/>
                <a:gd name="connsiteY67" fmla="*/ 164383 h 166756"/>
                <a:gd name="connsiteX68" fmla="*/ 361855 w 669512"/>
                <a:gd name="connsiteY68" fmla="*/ 160394 h 166756"/>
                <a:gd name="connsiteX69" fmla="*/ 361855 w 669512"/>
                <a:gd name="connsiteY69" fmla="*/ 91355 h 166756"/>
                <a:gd name="connsiteX70" fmla="*/ 54864 w 669512"/>
                <a:gd name="connsiteY70" fmla="*/ 111108 h 166756"/>
                <a:gd name="connsiteX71" fmla="*/ 81248 w 669512"/>
                <a:gd name="connsiteY71" fmla="*/ 116521 h 166756"/>
                <a:gd name="connsiteX72" fmla="*/ 52006 w 669512"/>
                <a:gd name="connsiteY72" fmla="*/ 143491 h 166756"/>
                <a:gd name="connsiteX73" fmla="*/ 33909 w 669512"/>
                <a:gd name="connsiteY73" fmla="*/ 127727 h 166756"/>
                <a:gd name="connsiteX74" fmla="*/ 54864 w 669512"/>
                <a:gd name="connsiteY74" fmla="*/ 111013 h 166756"/>
                <a:gd name="connsiteX75" fmla="*/ 82010 w 669512"/>
                <a:gd name="connsiteY75" fmla="*/ 160394 h 166756"/>
                <a:gd name="connsiteX76" fmla="*/ 86011 w 669512"/>
                <a:gd name="connsiteY76" fmla="*/ 164383 h 166756"/>
                <a:gd name="connsiteX77" fmla="*/ 114300 w 669512"/>
                <a:gd name="connsiteY77" fmla="*/ 164383 h 166756"/>
                <a:gd name="connsiteX78" fmla="*/ 118300 w 669512"/>
                <a:gd name="connsiteY78" fmla="*/ 160394 h 166756"/>
                <a:gd name="connsiteX79" fmla="*/ 118300 w 669512"/>
                <a:gd name="connsiteY79" fmla="*/ 93729 h 166756"/>
                <a:gd name="connsiteX80" fmla="*/ 61055 w 669512"/>
                <a:gd name="connsiteY80" fmla="*/ 44158 h 166756"/>
                <a:gd name="connsiteX81" fmla="*/ 11144 w 669512"/>
                <a:gd name="connsiteY81" fmla="*/ 54509 h 166756"/>
                <a:gd name="connsiteX82" fmla="*/ 9239 w 669512"/>
                <a:gd name="connsiteY82" fmla="*/ 59637 h 166756"/>
                <a:gd name="connsiteX83" fmla="*/ 14192 w 669512"/>
                <a:gd name="connsiteY83" fmla="*/ 74167 h 166756"/>
                <a:gd name="connsiteX84" fmla="*/ 19336 w 669512"/>
                <a:gd name="connsiteY84" fmla="*/ 76066 h 166756"/>
                <a:gd name="connsiteX85" fmla="*/ 51625 w 669512"/>
                <a:gd name="connsiteY85" fmla="*/ 69704 h 166756"/>
                <a:gd name="connsiteX86" fmla="*/ 81344 w 669512"/>
                <a:gd name="connsiteY86" fmla="*/ 94584 h 166756"/>
                <a:gd name="connsiteX87" fmla="*/ 81344 w 669512"/>
                <a:gd name="connsiteY87" fmla="*/ 98098 h 166756"/>
                <a:gd name="connsiteX88" fmla="*/ 48101 w 669512"/>
                <a:gd name="connsiteY88" fmla="*/ 91735 h 166756"/>
                <a:gd name="connsiteX89" fmla="*/ 0 w 669512"/>
                <a:gd name="connsiteY89" fmla="*/ 130481 h 166756"/>
                <a:gd name="connsiteX90" fmla="*/ 39815 w 669512"/>
                <a:gd name="connsiteY90" fmla="*/ 166662 h 166756"/>
                <a:gd name="connsiteX91" fmla="*/ 82010 w 669512"/>
                <a:gd name="connsiteY91" fmla="*/ 131620 h 166756"/>
                <a:gd name="connsiteX92" fmla="*/ 82010 w 669512"/>
                <a:gd name="connsiteY92" fmla="*/ 160299 h 1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69512" h="166756">
                  <a:moveTo>
                    <a:pt x="606171" y="111108"/>
                  </a:moveTo>
                  <a:cubicBezTo>
                    <a:pt x="617030" y="111108"/>
                    <a:pt x="626935" y="114147"/>
                    <a:pt x="632555" y="116521"/>
                  </a:cubicBezTo>
                  <a:cubicBezTo>
                    <a:pt x="629698" y="132000"/>
                    <a:pt x="617030" y="143491"/>
                    <a:pt x="603313" y="143491"/>
                  </a:cubicBezTo>
                  <a:cubicBezTo>
                    <a:pt x="592741" y="143491"/>
                    <a:pt x="585216" y="137888"/>
                    <a:pt x="585216" y="127727"/>
                  </a:cubicBezTo>
                  <a:cubicBezTo>
                    <a:pt x="585216" y="116711"/>
                    <a:pt x="594646" y="111013"/>
                    <a:pt x="606171" y="111013"/>
                  </a:cubicBezTo>
                  <a:moveTo>
                    <a:pt x="633222" y="160394"/>
                  </a:moveTo>
                  <a:cubicBezTo>
                    <a:pt x="633222" y="162958"/>
                    <a:pt x="634651" y="164383"/>
                    <a:pt x="637222" y="164383"/>
                  </a:cubicBezTo>
                  <a:lnTo>
                    <a:pt x="665512" y="164383"/>
                  </a:lnTo>
                  <a:cubicBezTo>
                    <a:pt x="668084" y="164383"/>
                    <a:pt x="669512" y="162958"/>
                    <a:pt x="669512" y="160394"/>
                  </a:cubicBezTo>
                  <a:lnTo>
                    <a:pt x="669512" y="93729"/>
                  </a:lnTo>
                  <a:cubicBezTo>
                    <a:pt x="669512" y="59163"/>
                    <a:pt x="647129" y="44158"/>
                    <a:pt x="612267" y="44158"/>
                  </a:cubicBezTo>
                  <a:cubicBezTo>
                    <a:pt x="592264" y="44158"/>
                    <a:pt x="572453" y="49761"/>
                    <a:pt x="562356" y="54509"/>
                  </a:cubicBezTo>
                  <a:cubicBezTo>
                    <a:pt x="560260" y="55459"/>
                    <a:pt x="559499" y="57073"/>
                    <a:pt x="560451" y="59637"/>
                  </a:cubicBezTo>
                  <a:lnTo>
                    <a:pt x="565404" y="74167"/>
                  </a:lnTo>
                  <a:cubicBezTo>
                    <a:pt x="566357" y="76541"/>
                    <a:pt x="568262" y="77016"/>
                    <a:pt x="570547" y="76066"/>
                  </a:cubicBezTo>
                  <a:cubicBezTo>
                    <a:pt x="578072" y="73027"/>
                    <a:pt x="591788" y="69704"/>
                    <a:pt x="602837" y="69704"/>
                  </a:cubicBezTo>
                  <a:cubicBezTo>
                    <a:pt x="621221" y="69704"/>
                    <a:pt x="632555" y="77206"/>
                    <a:pt x="632555" y="94584"/>
                  </a:cubicBezTo>
                  <a:lnTo>
                    <a:pt x="632555" y="98098"/>
                  </a:lnTo>
                  <a:cubicBezTo>
                    <a:pt x="625030" y="94774"/>
                    <a:pt x="613029" y="91735"/>
                    <a:pt x="599313" y="91735"/>
                  </a:cubicBezTo>
                  <a:cubicBezTo>
                    <a:pt x="573596" y="91735"/>
                    <a:pt x="551212" y="104365"/>
                    <a:pt x="551212" y="130481"/>
                  </a:cubicBezTo>
                  <a:cubicBezTo>
                    <a:pt x="551212" y="152987"/>
                    <a:pt x="568643" y="166662"/>
                    <a:pt x="591026" y="166662"/>
                  </a:cubicBezTo>
                  <a:cubicBezTo>
                    <a:pt x="616744" y="166662"/>
                    <a:pt x="629412" y="148334"/>
                    <a:pt x="633222" y="131620"/>
                  </a:cubicBezTo>
                  <a:lnTo>
                    <a:pt x="633222" y="160299"/>
                  </a:lnTo>
                  <a:close/>
                  <a:moveTo>
                    <a:pt x="431768" y="105220"/>
                  </a:moveTo>
                  <a:cubicBezTo>
                    <a:pt x="431768" y="84993"/>
                    <a:pt x="445008" y="70463"/>
                    <a:pt x="462629" y="70463"/>
                  </a:cubicBezTo>
                  <a:cubicBezTo>
                    <a:pt x="480250" y="70463"/>
                    <a:pt x="493300" y="84993"/>
                    <a:pt x="493300" y="105220"/>
                  </a:cubicBezTo>
                  <a:cubicBezTo>
                    <a:pt x="493300" y="125447"/>
                    <a:pt x="480346" y="140262"/>
                    <a:pt x="462629" y="140262"/>
                  </a:cubicBezTo>
                  <a:cubicBezTo>
                    <a:pt x="444913" y="140262"/>
                    <a:pt x="431768" y="125732"/>
                    <a:pt x="431768" y="105220"/>
                  </a:cubicBezTo>
                  <a:moveTo>
                    <a:pt x="428720" y="0"/>
                  </a:moveTo>
                  <a:lnTo>
                    <a:pt x="399479" y="0"/>
                  </a:lnTo>
                  <a:cubicBezTo>
                    <a:pt x="396907" y="0"/>
                    <a:pt x="395478" y="1424"/>
                    <a:pt x="395478" y="3989"/>
                  </a:cubicBezTo>
                  <a:lnTo>
                    <a:pt x="395478" y="160394"/>
                  </a:lnTo>
                  <a:cubicBezTo>
                    <a:pt x="395478" y="162958"/>
                    <a:pt x="396907" y="164383"/>
                    <a:pt x="399479" y="164383"/>
                  </a:cubicBezTo>
                  <a:lnTo>
                    <a:pt x="428720" y="164383"/>
                  </a:lnTo>
                  <a:cubicBezTo>
                    <a:pt x="431292" y="164383"/>
                    <a:pt x="432721" y="162958"/>
                    <a:pt x="432721" y="160394"/>
                  </a:cubicBezTo>
                  <a:lnTo>
                    <a:pt x="432721" y="131525"/>
                  </a:lnTo>
                  <a:cubicBezTo>
                    <a:pt x="439103" y="153842"/>
                    <a:pt x="453961" y="166757"/>
                    <a:pt x="475583" y="166757"/>
                  </a:cubicBezTo>
                  <a:cubicBezTo>
                    <a:pt x="508540" y="166757"/>
                    <a:pt x="531400" y="139977"/>
                    <a:pt x="531400" y="105220"/>
                  </a:cubicBezTo>
                  <a:cubicBezTo>
                    <a:pt x="531400" y="70463"/>
                    <a:pt x="508540" y="44158"/>
                    <a:pt x="475583" y="44158"/>
                  </a:cubicBezTo>
                  <a:cubicBezTo>
                    <a:pt x="453961" y="44158"/>
                    <a:pt x="439103" y="57548"/>
                    <a:pt x="432721" y="79390"/>
                  </a:cubicBezTo>
                  <a:lnTo>
                    <a:pt x="432721" y="3989"/>
                  </a:lnTo>
                  <a:cubicBezTo>
                    <a:pt x="432721" y="1424"/>
                    <a:pt x="431292" y="0"/>
                    <a:pt x="428720" y="0"/>
                  </a:cubicBezTo>
                  <a:moveTo>
                    <a:pt x="361855" y="91355"/>
                  </a:moveTo>
                  <a:cubicBezTo>
                    <a:pt x="361855" y="63911"/>
                    <a:pt x="343948" y="44158"/>
                    <a:pt x="318516" y="44158"/>
                  </a:cubicBezTo>
                  <a:cubicBezTo>
                    <a:pt x="295180" y="44158"/>
                    <a:pt x="276606" y="62486"/>
                    <a:pt x="274415" y="82239"/>
                  </a:cubicBezTo>
                  <a:cubicBezTo>
                    <a:pt x="271844" y="60587"/>
                    <a:pt x="254889" y="44158"/>
                    <a:pt x="232029" y="44158"/>
                  </a:cubicBezTo>
                  <a:cubicBezTo>
                    <a:pt x="209169" y="44158"/>
                    <a:pt x="191262" y="62012"/>
                    <a:pt x="189167" y="81479"/>
                  </a:cubicBezTo>
                  <a:lnTo>
                    <a:pt x="189167" y="50426"/>
                  </a:lnTo>
                  <a:cubicBezTo>
                    <a:pt x="189167" y="47862"/>
                    <a:pt x="187738" y="46437"/>
                    <a:pt x="185166" y="46437"/>
                  </a:cubicBezTo>
                  <a:lnTo>
                    <a:pt x="155924" y="46437"/>
                  </a:lnTo>
                  <a:cubicBezTo>
                    <a:pt x="153352" y="46437"/>
                    <a:pt x="151924" y="47862"/>
                    <a:pt x="151924" y="50426"/>
                  </a:cubicBezTo>
                  <a:lnTo>
                    <a:pt x="151924" y="160394"/>
                  </a:lnTo>
                  <a:cubicBezTo>
                    <a:pt x="151924" y="162958"/>
                    <a:pt x="153352" y="164383"/>
                    <a:pt x="155924" y="164383"/>
                  </a:cubicBezTo>
                  <a:lnTo>
                    <a:pt x="185166" y="164383"/>
                  </a:lnTo>
                  <a:cubicBezTo>
                    <a:pt x="187738" y="164383"/>
                    <a:pt x="189167" y="162958"/>
                    <a:pt x="189167" y="160394"/>
                  </a:cubicBezTo>
                  <a:lnTo>
                    <a:pt x="189167" y="99807"/>
                  </a:lnTo>
                  <a:cubicBezTo>
                    <a:pt x="189167" y="84328"/>
                    <a:pt x="200977" y="73027"/>
                    <a:pt x="214122" y="73027"/>
                  </a:cubicBezTo>
                  <a:cubicBezTo>
                    <a:pt x="228219" y="73027"/>
                    <a:pt x="238411" y="83568"/>
                    <a:pt x="238411" y="99807"/>
                  </a:cubicBezTo>
                  <a:lnTo>
                    <a:pt x="238411" y="160394"/>
                  </a:lnTo>
                  <a:cubicBezTo>
                    <a:pt x="238411" y="162958"/>
                    <a:pt x="239840" y="164383"/>
                    <a:pt x="242411" y="164383"/>
                  </a:cubicBezTo>
                  <a:lnTo>
                    <a:pt x="271653" y="164383"/>
                  </a:lnTo>
                  <a:cubicBezTo>
                    <a:pt x="274225" y="164383"/>
                    <a:pt x="275654" y="162958"/>
                    <a:pt x="275654" y="160394"/>
                  </a:cubicBezTo>
                  <a:lnTo>
                    <a:pt x="275654" y="99807"/>
                  </a:lnTo>
                  <a:cubicBezTo>
                    <a:pt x="275654" y="84328"/>
                    <a:pt x="286988" y="73027"/>
                    <a:pt x="300609" y="73027"/>
                  </a:cubicBezTo>
                  <a:cubicBezTo>
                    <a:pt x="314230" y="73027"/>
                    <a:pt x="324612" y="83568"/>
                    <a:pt x="324612" y="99807"/>
                  </a:cubicBezTo>
                  <a:lnTo>
                    <a:pt x="324612" y="160394"/>
                  </a:lnTo>
                  <a:cubicBezTo>
                    <a:pt x="324612" y="162958"/>
                    <a:pt x="326041" y="164383"/>
                    <a:pt x="328613" y="164383"/>
                  </a:cubicBezTo>
                  <a:lnTo>
                    <a:pt x="357854" y="164383"/>
                  </a:lnTo>
                  <a:cubicBezTo>
                    <a:pt x="360426" y="164383"/>
                    <a:pt x="361855" y="162958"/>
                    <a:pt x="361855" y="160394"/>
                  </a:cubicBezTo>
                  <a:lnTo>
                    <a:pt x="361855" y="91355"/>
                  </a:lnTo>
                  <a:close/>
                  <a:moveTo>
                    <a:pt x="54864" y="111108"/>
                  </a:moveTo>
                  <a:cubicBezTo>
                    <a:pt x="65723" y="111108"/>
                    <a:pt x="75629" y="114147"/>
                    <a:pt x="81248" y="116521"/>
                  </a:cubicBezTo>
                  <a:cubicBezTo>
                    <a:pt x="78391" y="132000"/>
                    <a:pt x="65723" y="143491"/>
                    <a:pt x="52006" y="143491"/>
                  </a:cubicBezTo>
                  <a:cubicBezTo>
                    <a:pt x="41434" y="143491"/>
                    <a:pt x="33909" y="137888"/>
                    <a:pt x="33909" y="127727"/>
                  </a:cubicBezTo>
                  <a:cubicBezTo>
                    <a:pt x="33909" y="116711"/>
                    <a:pt x="43339" y="111013"/>
                    <a:pt x="54864" y="111013"/>
                  </a:cubicBezTo>
                  <a:moveTo>
                    <a:pt x="82010" y="160394"/>
                  </a:moveTo>
                  <a:cubicBezTo>
                    <a:pt x="82010" y="162958"/>
                    <a:pt x="83439" y="164383"/>
                    <a:pt x="86011" y="164383"/>
                  </a:cubicBezTo>
                  <a:lnTo>
                    <a:pt x="114300" y="164383"/>
                  </a:lnTo>
                  <a:cubicBezTo>
                    <a:pt x="116872" y="164383"/>
                    <a:pt x="118300" y="162958"/>
                    <a:pt x="118300" y="160394"/>
                  </a:cubicBezTo>
                  <a:lnTo>
                    <a:pt x="118300" y="93729"/>
                  </a:lnTo>
                  <a:cubicBezTo>
                    <a:pt x="118300" y="59163"/>
                    <a:pt x="95917" y="44158"/>
                    <a:pt x="61055" y="44158"/>
                  </a:cubicBezTo>
                  <a:cubicBezTo>
                    <a:pt x="41053" y="44158"/>
                    <a:pt x="21241" y="49761"/>
                    <a:pt x="11144" y="54509"/>
                  </a:cubicBezTo>
                  <a:cubicBezTo>
                    <a:pt x="9049" y="55459"/>
                    <a:pt x="8287" y="57073"/>
                    <a:pt x="9239" y="59637"/>
                  </a:cubicBezTo>
                  <a:lnTo>
                    <a:pt x="14192" y="74167"/>
                  </a:lnTo>
                  <a:cubicBezTo>
                    <a:pt x="15145" y="76541"/>
                    <a:pt x="17050" y="77016"/>
                    <a:pt x="19336" y="76066"/>
                  </a:cubicBezTo>
                  <a:cubicBezTo>
                    <a:pt x="26860" y="73027"/>
                    <a:pt x="40577" y="69704"/>
                    <a:pt x="51625" y="69704"/>
                  </a:cubicBezTo>
                  <a:cubicBezTo>
                    <a:pt x="70009" y="69704"/>
                    <a:pt x="81344" y="77206"/>
                    <a:pt x="81344" y="94584"/>
                  </a:cubicBezTo>
                  <a:lnTo>
                    <a:pt x="81344" y="98098"/>
                  </a:lnTo>
                  <a:cubicBezTo>
                    <a:pt x="73819" y="94774"/>
                    <a:pt x="61817" y="91735"/>
                    <a:pt x="48101" y="91735"/>
                  </a:cubicBezTo>
                  <a:cubicBezTo>
                    <a:pt x="22384" y="91735"/>
                    <a:pt x="0" y="104365"/>
                    <a:pt x="0" y="130481"/>
                  </a:cubicBezTo>
                  <a:cubicBezTo>
                    <a:pt x="0" y="152987"/>
                    <a:pt x="17431" y="166662"/>
                    <a:pt x="39815" y="166662"/>
                  </a:cubicBezTo>
                  <a:cubicBezTo>
                    <a:pt x="65532" y="166662"/>
                    <a:pt x="78200" y="148334"/>
                    <a:pt x="82010" y="131620"/>
                  </a:cubicBezTo>
                  <a:lnTo>
                    <a:pt x="82010" y="16029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51602B6-B27E-E5BB-6E5C-32BD6C6DB94B}"/>
                </a:ext>
              </a:extLst>
            </p:cNvPr>
            <p:cNvSpPr/>
            <p:nvPr/>
          </p:nvSpPr>
          <p:spPr>
            <a:xfrm>
              <a:off x="5411723" y="311150"/>
              <a:ext cx="1368933" cy="214903"/>
            </a:xfrm>
            <a:custGeom>
              <a:avLst/>
              <a:gdLst>
                <a:gd name="connsiteX0" fmla="*/ 1368933 w 1368933"/>
                <a:gd name="connsiteY0" fmla="*/ 96578 h 214903"/>
                <a:gd name="connsiteX1" fmla="*/ 1324642 w 1368933"/>
                <a:gd name="connsiteY1" fmla="*/ 46532 h 214903"/>
                <a:gd name="connsiteX2" fmla="*/ 1280541 w 1368933"/>
                <a:gd name="connsiteY2" fmla="*/ 84328 h 214903"/>
                <a:gd name="connsiteX3" fmla="*/ 1280541 w 1368933"/>
                <a:gd name="connsiteY3" fmla="*/ 52895 h 214903"/>
                <a:gd name="connsiteX4" fmla="*/ 1276540 w 1368933"/>
                <a:gd name="connsiteY4" fmla="*/ 48906 h 214903"/>
                <a:gd name="connsiteX5" fmla="*/ 1247299 w 1368933"/>
                <a:gd name="connsiteY5" fmla="*/ 48906 h 214903"/>
                <a:gd name="connsiteX6" fmla="*/ 1243298 w 1368933"/>
                <a:gd name="connsiteY6" fmla="*/ 52895 h 214903"/>
                <a:gd name="connsiteX7" fmla="*/ 1243298 w 1368933"/>
                <a:gd name="connsiteY7" fmla="*/ 162768 h 214903"/>
                <a:gd name="connsiteX8" fmla="*/ 1247299 w 1368933"/>
                <a:gd name="connsiteY8" fmla="*/ 166757 h 214903"/>
                <a:gd name="connsiteX9" fmla="*/ 1276540 w 1368933"/>
                <a:gd name="connsiteY9" fmla="*/ 166757 h 214903"/>
                <a:gd name="connsiteX10" fmla="*/ 1280541 w 1368933"/>
                <a:gd name="connsiteY10" fmla="*/ 162768 h 214903"/>
                <a:gd name="connsiteX11" fmla="*/ 1280541 w 1368933"/>
                <a:gd name="connsiteY11" fmla="*/ 103131 h 214903"/>
                <a:gd name="connsiteX12" fmla="*/ 1306449 w 1368933"/>
                <a:gd name="connsiteY12" fmla="*/ 75401 h 214903"/>
                <a:gd name="connsiteX13" fmla="*/ 1331690 w 1368933"/>
                <a:gd name="connsiteY13" fmla="*/ 103131 h 214903"/>
                <a:gd name="connsiteX14" fmla="*/ 1331690 w 1368933"/>
                <a:gd name="connsiteY14" fmla="*/ 162768 h 214903"/>
                <a:gd name="connsiteX15" fmla="*/ 1335691 w 1368933"/>
                <a:gd name="connsiteY15" fmla="*/ 166757 h 214903"/>
                <a:gd name="connsiteX16" fmla="*/ 1364933 w 1368933"/>
                <a:gd name="connsiteY16" fmla="*/ 166757 h 214903"/>
                <a:gd name="connsiteX17" fmla="*/ 1368933 w 1368933"/>
                <a:gd name="connsiteY17" fmla="*/ 162768 h 214903"/>
                <a:gd name="connsiteX18" fmla="*/ 1368933 w 1368933"/>
                <a:gd name="connsiteY18" fmla="*/ 96578 h 214903"/>
                <a:gd name="connsiteX19" fmla="*/ 1160717 w 1368933"/>
                <a:gd name="connsiteY19" fmla="*/ 69039 h 214903"/>
                <a:gd name="connsiteX20" fmla="*/ 1184053 w 1368933"/>
                <a:gd name="connsiteY20" fmla="*/ 96483 h 214903"/>
                <a:gd name="connsiteX21" fmla="*/ 1131951 w 1368933"/>
                <a:gd name="connsiteY21" fmla="*/ 96483 h 214903"/>
                <a:gd name="connsiteX22" fmla="*/ 1160717 w 1368933"/>
                <a:gd name="connsiteY22" fmla="*/ 69039 h 214903"/>
                <a:gd name="connsiteX23" fmla="*/ 1159764 w 1368933"/>
                <a:gd name="connsiteY23" fmla="*/ 169606 h 214903"/>
                <a:gd name="connsiteX24" fmla="*/ 1211866 w 1368933"/>
                <a:gd name="connsiteY24" fmla="*/ 156026 h 214903"/>
                <a:gd name="connsiteX25" fmla="*/ 1213295 w 1368933"/>
                <a:gd name="connsiteY25" fmla="*/ 151088 h 214903"/>
                <a:gd name="connsiteX26" fmla="*/ 1207865 w 1368933"/>
                <a:gd name="connsiteY26" fmla="*/ 137033 h 214903"/>
                <a:gd name="connsiteX27" fmla="*/ 1202722 w 1368933"/>
                <a:gd name="connsiteY27" fmla="*/ 135134 h 214903"/>
                <a:gd name="connsiteX28" fmla="*/ 1168337 w 1368933"/>
                <a:gd name="connsiteY28" fmla="*/ 141971 h 214903"/>
                <a:gd name="connsiteX29" fmla="*/ 1132046 w 1368933"/>
                <a:gd name="connsiteY29" fmla="*/ 115191 h 214903"/>
                <a:gd name="connsiteX30" fmla="*/ 1212628 w 1368933"/>
                <a:gd name="connsiteY30" fmla="*/ 115191 h 214903"/>
                <a:gd name="connsiteX31" fmla="*/ 1216628 w 1368933"/>
                <a:gd name="connsiteY31" fmla="*/ 111203 h 214903"/>
                <a:gd name="connsiteX32" fmla="*/ 1216819 w 1368933"/>
                <a:gd name="connsiteY32" fmla="*/ 103891 h 214903"/>
                <a:gd name="connsiteX33" fmla="*/ 1158621 w 1368933"/>
                <a:gd name="connsiteY33" fmla="*/ 46152 h 214903"/>
                <a:gd name="connsiteX34" fmla="*/ 1095470 w 1368933"/>
                <a:gd name="connsiteY34" fmla="*/ 109588 h 214903"/>
                <a:gd name="connsiteX35" fmla="*/ 1159764 w 1368933"/>
                <a:gd name="connsiteY35" fmla="*/ 169701 h 214903"/>
                <a:gd name="connsiteX36" fmla="*/ 1033081 w 1368933"/>
                <a:gd name="connsiteY36" fmla="*/ 106170 h 214903"/>
                <a:gd name="connsiteX37" fmla="*/ 1002221 w 1368933"/>
                <a:gd name="connsiteY37" fmla="*/ 138552 h 214903"/>
                <a:gd name="connsiteX38" fmla="*/ 971169 w 1368933"/>
                <a:gd name="connsiteY38" fmla="*/ 105885 h 214903"/>
                <a:gd name="connsiteX39" fmla="*/ 1002221 w 1368933"/>
                <a:gd name="connsiteY39" fmla="*/ 72742 h 214903"/>
                <a:gd name="connsiteX40" fmla="*/ 1033081 w 1368933"/>
                <a:gd name="connsiteY40" fmla="*/ 106075 h 214903"/>
                <a:gd name="connsiteX41" fmla="*/ 998410 w 1368933"/>
                <a:gd name="connsiteY41" fmla="*/ 214903 h 214903"/>
                <a:gd name="connsiteX42" fmla="*/ 1069086 w 1368933"/>
                <a:gd name="connsiteY42" fmla="*/ 157830 h 214903"/>
                <a:gd name="connsiteX43" fmla="*/ 1069086 w 1368933"/>
                <a:gd name="connsiteY43" fmla="*/ 52895 h 214903"/>
                <a:gd name="connsiteX44" fmla="*/ 1065086 w 1368933"/>
                <a:gd name="connsiteY44" fmla="*/ 48906 h 214903"/>
                <a:gd name="connsiteX45" fmla="*/ 1035844 w 1368933"/>
                <a:gd name="connsiteY45" fmla="*/ 48906 h 214903"/>
                <a:gd name="connsiteX46" fmla="*/ 1031843 w 1368933"/>
                <a:gd name="connsiteY46" fmla="*/ 52895 h 214903"/>
                <a:gd name="connsiteX47" fmla="*/ 1031843 w 1368933"/>
                <a:gd name="connsiteY47" fmla="*/ 81764 h 214903"/>
                <a:gd name="connsiteX48" fmla="*/ 997648 w 1368933"/>
                <a:gd name="connsiteY48" fmla="*/ 47672 h 214903"/>
                <a:gd name="connsiteX49" fmla="*/ 984885 w 1368933"/>
                <a:gd name="connsiteY49" fmla="*/ 47007 h 214903"/>
                <a:gd name="connsiteX50" fmla="*/ 932783 w 1368933"/>
                <a:gd name="connsiteY50" fmla="*/ 105980 h 214903"/>
                <a:gd name="connsiteX51" fmla="*/ 988885 w 1368933"/>
                <a:gd name="connsiteY51" fmla="*/ 165142 h 214903"/>
                <a:gd name="connsiteX52" fmla="*/ 1031748 w 1368933"/>
                <a:gd name="connsiteY52" fmla="*/ 130575 h 214903"/>
                <a:gd name="connsiteX53" fmla="*/ 1031748 w 1368933"/>
                <a:gd name="connsiteY53" fmla="*/ 150518 h 214903"/>
                <a:gd name="connsiteX54" fmla="*/ 990505 w 1368933"/>
                <a:gd name="connsiteY54" fmla="*/ 187649 h 214903"/>
                <a:gd name="connsiteX55" fmla="*/ 956119 w 1368933"/>
                <a:gd name="connsiteY55" fmla="*/ 181096 h 214903"/>
                <a:gd name="connsiteX56" fmla="*/ 950690 w 1368933"/>
                <a:gd name="connsiteY56" fmla="*/ 183660 h 214903"/>
                <a:gd name="connsiteX57" fmla="*/ 945547 w 1368933"/>
                <a:gd name="connsiteY57" fmla="*/ 198475 h 214903"/>
                <a:gd name="connsiteX58" fmla="*/ 947166 w 1368933"/>
                <a:gd name="connsiteY58" fmla="*/ 203128 h 214903"/>
                <a:gd name="connsiteX59" fmla="*/ 998315 w 1368933"/>
                <a:gd name="connsiteY59" fmla="*/ 214903 h 214903"/>
                <a:gd name="connsiteX60" fmla="*/ 908399 w 1368933"/>
                <a:gd name="connsiteY60" fmla="*/ 96578 h 214903"/>
                <a:gd name="connsiteX61" fmla="*/ 864108 w 1368933"/>
                <a:gd name="connsiteY61" fmla="*/ 46532 h 214903"/>
                <a:gd name="connsiteX62" fmla="*/ 820007 w 1368933"/>
                <a:gd name="connsiteY62" fmla="*/ 84328 h 214903"/>
                <a:gd name="connsiteX63" fmla="*/ 820007 w 1368933"/>
                <a:gd name="connsiteY63" fmla="*/ 52895 h 214903"/>
                <a:gd name="connsiteX64" fmla="*/ 816007 w 1368933"/>
                <a:gd name="connsiteY64" fmla="*/ 48906 h 214903"/>
                <a:gd name="connsiteX65" fmla="*/ 786765 w 1368933"/>
                <a:gd name="connsiteY65" fmla="*/ 48906 h 214903"/>
                <a:gd name="connsiteX66" fmla="*/ 782764 w 1368933"/>
                <a:gd name="connsiteY66" fmla="*/ 52895 h 214903"/>
                <a:gd name="connsiteX67" fmla="*/ 782764 w 1368933"/>
                <a:gd name="connsiteY67" fmla="*/ 162768 h 214903"/>
                <a:gd name="connsiteX68" fmla="*/ 786765 w 1368933"/>
                <a:gd name="connsiteY68" fmla="*/ 166757 h 214903"/>
                <a:gd name="connsiteX69" fmla="*/ 816007 w 1368933"/>
                <a:gd name="connsiteY69" fmla="*/ 166757 h 214903"/>
                <a:gd name="connsiteX70" fmla="*/ 820007 w 1368933"/>
                <a:gd name="connsiteY70" fmla="*/ 162768 h 214903"/>
                <a:gd name="connsiteX71" fmla="*/ 820007 w 1368933"/>
                <a:gd name="connsiteY71" fmla="*/ 103131 h 214903"/>
                <a:gd name="connsiteX72" fmla="*/ 845915 w 1368933"/>
                <a:gd name="connsiteY72" fmla="*/ 75401 h 214903"/>
                <a:gd name="connsiteX73" fmla="*/ 871157 w 1368933"/>
                <a:gd name="connsiteY73" fmla="*/ 103131 h 214903"/>
                <a:gd name="connsiteX74" fmla="*/ 871157 w 1368933"/>
                <a:gd name="connsiteY74" fmla="*/ 162768 h 214903"/>
                <a:gd name="connsiteX75" fmla="*/ 875157 w 1368933"/>
                <a:gd name="connsiteY75" fmla="*/ 166757 h 214903"/>
                <a:gd name="connsiteX76" fmla="*/ 904399 w 1368933"/>
                <a:gd name="connsiteY76" fmla="*/ 166757 h 214903"/>
                <a:gd name="connsiteX77" fmla="*/ 908399 w 1368933"/>
                <a:gd name="connsiteY77" fmla="*/ 162768 h 214903"/>
                <a:gd name="connsiteX78" fmla="*/ 908399 w 1368933"/>
                <a:gd name="connsiteY78" fmla="*/ 96578 h 214903"/>
                <a:gd name="connsiteX79" fmla="*/ 713804 w 1368933"/>
                <a:gd name="connsiteY79" fmla="*/ 166757 h 214903"/>
                <a:gd name="connsiteX80" fmla="*/ 743045 w 1368933"/>
                <a:gd name="connsiteY80" fmla="*/ 166757 h 214903"/>
                <a:gd name="connsiteX81" fmla="*/ 747046 w 1368933"/>
                <a:gd name="connsiteY81" fmla="*/ 162768 h 214903"/>
                <a:gd name="connsiteX82" fmla="*/ 747046 w 1368933"/>
                <a:gd name="connsiteY82" fmla="*/ 52895 h 214903"/>
                <a:gd name="connsiteX83" fmla="*/ 743045 w 1368933"/>
                <a:gd name="connsiteY83" fmla="*/ 48906 h 214903"/>
                <a:gd name="connsiteX84" fmla="*/ 713804 w 1368933"/>
                <a:gd name="connsiteY84" fmla="*/ 48906 h 214903"/>
                <a:gd name="connsiteX85" fmla="*/ 709803 w 1368933"/>
                <a:gd name="connsiteY85" fmla="*/ 52895 h 214903"/>
                <a:gd name="connsiteX86" fmla="*/ 709803 w 1368933"/>
                <a:gd name="connsiteY86" fmla="*/ 162768 h 214903"/>
                <a:gd name="connsiteX87" fmla="*/ 713804 w 1368933"/>
                <a:gd name="connsiteY87" fmla="*/ 166757 h 214903"/>
                <a:gd name="connsiteX88" fmla="*/ 728472 w 1368933"/>
                <a:gd name="connsiteY88" fmla="*/ 34282 h 214903"/>
                <a:gd name="connsiteX89" fmla="*/ 749237 w 1368933"/>
                <a:gd name="connsiteY89" fmla="*/ 17094 h 214903"/>
                <a:gd name="connsiteX90" fmla="*/ 728472 w 1368933"/>
                <a:gd name="connsiteY90" fmla="*/ 0 h 214903"/>
                <a:gd name="connsiteX91" fmla="*/ 707708 w 1368933"/>
                <a:gd name="connsiteY91" fmla="*/ 17094 h 214903"/>
                <a:gd name="connsiteX92" fmla="*/ 728472 w 1368933"/>
                <a:gd name="connsiteY92" fmla="*/ 34282 h 214903"/>
                <a:gd name="connsiteX93" fmla="*/ 676085 w 1368933"/>
                <a:gd name="connsiteY93" fmla="*/ 96578 h 214903"/>
                <a:gd name="connsiteX94" fmla="*/ 631793 w 1368933"/>
                <a:gd name="connsiteY94" fmla="*/ 46532 h 214903"/>
                <a:gd name="connsiteX95" fmla="*/ 587693 w 1368933"/>
                <a:gd name="connsiteY95" fmla="*/ 84328 h 214903"/>
                <a:gd name="connsiteX96" fmla="*/ 587693 w 1368933"/>
                <a:gd name="connsiteY96" fmla="*/ 52895 h 214903"/>
                <a:gd name="connsiteX97" fmla="*/ 583692 w 1368933"/>
                <a:gd name="connsiteY97" fmla="*/ 48906 h 214903"/>
                <a:gd name="connsiteX98" fmla="*/ 554450 w 1368933"/>
                <a:gd name="connsiteY98" fmla="*/ 48906 h 214903"/>
                <a:gd name="connsiteX99" fmla="*/ 550450 w 1368933"/>
                <a:gd name="connsiteY99" fmla="*/ 52895 h 214903"/>
                <a:gd name="connsiteX100" fmla="*/ 550450 w 1368933"/>
                <a:gd name="connsiteY100" fmla="*/ 162768 h 214903"/>
                <a:gd name="connsiteX101" fmla="*/ 554450 w 1368933"/>
                <a:gd name="connsiteY101" fmla="*/ 166757 h 214903"/>
                <a:gd name="connsiteX102" fmla="*/ 583692 w 1368933"/>
                <a:gd name="connsiteY102" fmla="*/ 166757 h 214903"/>
                <a:gd name="connsiteX103" fmla="*/ 587693 w 1368933"/>
                <a:gd name="connsiteY103" fmla="*/ 162768 h 214903"/>
                <a:gd name="connsiteX104" fmla="*/ 587693 w 1368933"/>
                <a:gd name="connsiteY104" fmla="*/ 103131 h 214903"/>
                <a:gd name="connsiteX105" fmla="*/ 613601 w 1368933"/>
                <a:gd name="connsiteY105" fmla="*/ 75401 h 214903"/>
                <a:gd name="connsiteX106" fmla="*/ 638842 w 1368933"/>
                <a:gd name="connsiteY106" fmla="*/ 103131 h 214903"/>
                <a:gd name="connsiteX107" fmla="*/ 638842 w 1368933"/>
                <a:gd name="connsiteY107" fmla="*/ 162768 h 214903"/>
                <a:gd name="connsiteX108" fmla="*/ 642842 w 1368933"/>
                <a:gd name="connsiteY108" fmla="*/ 166757 h 214903"/>
                <a:gd name="connsiteX109" fmla="*/ 672084 w 1368933"/>
                <a:gd name="connsiteY109" fmla="*/ 166757 h 214903"/>
                <a:gd name="connsiteX110" fmla="*/ 676085 w 1368933"/>
                <a:gd name="connsiteY110" fmla="*/ 162768 h 214903"/>
                <a:gd name="connsiteX111" fmla="*/ 676085 w 1368933"/>
                <a:gd name="connsiteY111" fmla="*/ 96578 h 214903"/>
                <a:gd name="connsiteX112" fmla="*/ 467868 w 1368933"/>
                <a:gd name="connsiteY112" fmla="*/ 69039 h 214903"/>
                <a:gd name="connsiteX113" fmla="*/ 491204 w 1368933"/>
                <a:gd name="connsiteY113" fmla="*/ 96483 h 214903"/>
                <a:gd name="connsiteX114" fmla="*/ 439103 w 1368933"/>
                <a:gd name="connsiteY114" fmla="*/ 96483 h 214903"/>
                <a:gd name="connsiteX115" fmla="*/ 467868 w 1368933"/>
                <a:gd name="connsiteY115" fmla="*/ 69039 h 214903"/>
                <a:gd name="connsiteX116" fmla="*/ 466916 w 1368933"/>
                <a:gd name="connsiteY116" fmla="*/ 169606 h 214903"/>
                <a:gd name="connsiteX117" fmla="*/ 519017 w 1368933"/>
                <a:gd name="connsiteY117" fmla="*/ 156026 h 214903"/>
                <a:gd name="connsiteX118" fmla="*/ 520446 w 1368933"/>
                <a:gd name="connsiteY118" fmla="*/ 151088 h 214903"/>
                <a:gd name="connsiteX119" fmla="*/ 515017 w 1368933"/>
                <a:gd name="connsiteY119" fmla="*/ 137033 h 214903"/>
                <a:gd name="connsiteX120" fmla="*/ 509873 w 1368933"/>
                <a:gd name="connsiteY120" fmla="*/ 135134 h 214903"/>
                <a:gd name="connsiteX121" fmla="*/ 475488 w 1368933"/>
                <a:gd name="connsiteY121" fmla="*/ 141971 h 214903"/>
                <a:gd name="connsiteX122" fmla="*/ 439198 w 1368933"/>
                <a:gd name="connsiteY122" fmla="*/ 115191 h 214903"/>
                <a:gd name="connsiteX123" fmla="*/ 519779 w 1368933"/>
                <a:gd name="connsiteY123" fmla="*/ 115191 h 214903"/>
                <a:gd name="connsiteX124" fmla="*/ 523780 w 1368933"/>
                <a:gd name="connsiteY124" fmla="*/ 111203 h 214903"/>
                <a:gd name="connsiteX125" fmla="*/ 523970 w 1368933"/>
                <a:gd name="connsiteY125" fmla="*/ 103891 h 214903"/>
                <a:gd name="connsiteX126" fmla="*/ 465772 w 1368933"/>
                <a:gd name="connsiteY126" fmla="*/ 46152 h 214903"/>
                <a:gd name="connsiteX127" fmla="*/ 402622 w 1368933"/>
                <a:gd name="connsiteY127" fmla="*/ 109588 h 214903"/>
                <a:gd name="connsiteX128" fmla="*/ 466916 w 1368933"/>
                <a:gd name="connsiteY128" fmla="*/ 169701 h 214903"/>
                <a:gd name="connsiteX129" fmla="*/ 365665 w 1368933"/>
                <a:gd name="connsiteY129" fmla="*/ 75876 h 214903"/>
                <a:gd name="connsiteX130" fmla="*/ 383762 w 1368933"/>
                <a:gd name="connsiteY130" fmla="*/ 79200 h 214903"/>
                <a:gd name="connsiteX131" fmla="*/ 389191 w 1368933"/>
                <a:gd name="connsiteY131" fmla="*/ 77301 h 214903"/>
                <a:gd name="connsiteX132" fmla="*/ 394621 w 1368933"/>
                <a:gd name="connsiteY132" fmla="*/ 56599 h 214903"/>
                <a:gd name="connsiteX133" fmla="*/ 392239 w 1368933"/>
                <a:gd name="connsiteY133" fmla="*/ 51186 h 214903"/>
                <a:gd name="connsiteX134" fmla="*/ 372713 w 1368933"/>
                <a:gd name="connsiteY134" fmla="*/ 46532 h 214903"/>
                <a:gd name="connsiteX135" fmla="*/ 336899 w 1368933"/>
                <a:gd name="connsiteY135" fmla="*/ 83853 h 214903"/>
                <a:gd name="connsiteX136" fmla="*/ 336899 w 1368933"/>
                <a:gd name="connsiteY136" fmla="*/ 52895 h 214903"/>
                <a:gd name="connsiteX137" fmla="*/ 332899 w 1368933"/>
                <a:gd name="connsiteY137" fmla="*/ 48906 h 214903"/>
                <a:gd name="connsiteX138" fmla="*/ 303657 w 1368933"/>
                <a:gd name="connsiteY138" fmla="*/ 48906 h 214903"/>
                <a:gd name="connsiteX139" fmla="*/ 299657 w 1368933"/>
                <a:gd name="connsiteY139" fmla="*/ 52895 h 214903"/>
                <a:gd name="connsiteX140" fmla="*/ 299657 w 1368933"/>
                <a:gd name="connsiteY140" fmla="*/ 162768 h 214903"/>
                <a:gd name="connsiteX141" fmla="*/ 303657 w 1368933"/>
                <a:gd name="connsiteY141" fmla="*/ 166757 h 214903"/>
                <a:gd name="connsiteX142" fmla="*/ 332899 w 1368933"/>
                <a:gd name="connsiteY142" fmla="*/ 166757 h 214903"/>
                <a:gd name="connsiteX143" fmla="*/ 336899 w 1368933"/>
                <a:gd name="connsiteY143" fmla="*/ 162768 h 214903"/>
                <a:gd name="connsiteX144" fmla="*/ 336899 w 1368933"/>
                <a:gd name="connsiteY144" fmla="*/ 102181 h 214903"/>
                <a:gd name="connsiteX145" fmla="*/ 365665 w 1368933"/>
                <a:gd name="connsiteY145" fmla="*/ 75876 h 214903"/>
                <a:gd name="connsiteX146" fmla="*/ 173641 w 1368933"/>
                <a:gd name="connsiteY146" fmla="*/ 107594 h 214903"/>
                <a:gd name="connsiteX147" fmla="*/ 204502 w 1368933"/>
                <a:gd name="connsiteY147" fmla="*/ 73502 h 214903"/>
                <a:gd name="connsiteX148" fmla="*/ 235172 w 1368933"/>
                <a:gd name="connsiteY148" fmla="*/ 107594 h 214903"/>
                <a:gd name="connsiteX149" fmla="*/ 204502 w 1368933"/>
                <a:gd name="connsiteY149" fmla="*/ 141876 h 214903"/>
                <a:gd name="connsiteX150" fmla="*/ 173641 w 1368933"/>
                <a:gd name="connsiteY150" fmla="*/ 107594 h 214903"/>
                <a:gd name="connsiteX151" fmla="*/ 135446 w 1368933"/>
                <a:gd name="connsiteY151" fmla="*/ 107594 h 214903"/>
                <a:gd name="connsiteX152" fmla="*/ 204502 w 1368933"/>
                <a:gd name="connsiteY152" fmla="*/ 169606 h 214903"/>
                <a:gd name="connsiteX153" fmla="*/ 273272 w 1368933"/>
                <a:gd name="connsiteY153" fmla="*/ 107594 h 214903"/>
                <a:gd name="connsiteX154" fmla="*/ 204502 w 1368933"/>
                <a:gd name="connsiteY154" fmla="*/ 46058 h 214903"/>
                <a:gd name="connsiteX155" fmla="*/ 135446 w 1368933"/>
                <a:gd name="connsiteY155" fmla="*/ 107594 h 214903"/>
                <a:gd name="connsiteX156" fmla="*/ 110776 w 1368933"/>
                <a:gd name="connsiteY156" fmla="*/ 78915 h 214903"/>
                <a:gd name="connsiteX157" fmla="*/ 38672 w 1368933"/>
                <a:gd name="connsiteY157" fmla="*/ 78915 h 214903"/>
                <a:gd name="connsiteX158" fmla="*/ 38672 w 1368933"/>
                <a:gd name="connsiteY158" fmla="*/ 37796 h 214903"/>
                <a:gd name="connsiteX159" fmla="*/ 114300 w 1368933"/>
                <a:gd name="connsiteY159" fmla="*/ 37796 h 214903"/>
                <a:gd name="connsiteX160" fmla="*/ 118301 w 1368933"/>
                <a:gd name="connsiteY160" fmla="*/ 33807 h 214903"/>
                <a:gd name="connsiteX161" fmla="*/ 118301 w 1368933"/>
                <a:gd name="connsiteY161" fmla="*/ 11965 h 214903"/>
                <a:gd name="connsiteX162" fmla="*/ 114300 w 1368933"/>
                <a:gd name="connsiteY162" fmla="*/ 7977 h 214903"/>
                <a:gd name="connsiteX163" fmla="*/ 4001 w 1368933"/>
                <a:gd name="connsiteY163" fmla="*/ 7977 h 214903"/>
                <a:gd name="connsiteX164" fmla="*/ 0 w 1368933"/>
                <a:gd name="connsiteY164" fmla="*/ 11965 h 214903"/>
                <a:gd name="connsiteX165" fmla="*/ 0 w 1368933"/>
                <a:gd name="connsiteY165" fmla="*/ 162768 h 214903"/>
                <a:gd name="connsiteX166" fmla="*/ 4001 w 1368933"/>
                <a:gd name="connsiteY166" fmla="*/ 166757 h 214903"/>
                <a:gd name="connsiteX167" fmla="*/ 34671 w 1368933"/>
                <a:gd name="connsiteY167" fmla="*/ 166757 h 214903"/>
                <a:gd name="connsiteX168" fmla="*/ 38672 w 1368933"/>
                <a:gd name="connsiteY168" fmla="*/ 162768 h 214903"/>
                <a:gd name="connsiteX169" fmla="*/ 38672 w 1368933"/>
                <a:gd name="connsiteY169" fmla="*/ 108734 h 214903"/>
                <a:gd name="connsiteX170" fmla="*/ 110776 w 1368933"/>
                <a:gd name="connsiteY170" fmla="*/ 108734 h 214903"/>
                <a:gd name="connsiteX171" fmla="*/ 114776 w 1368933"/>
                <a:gd name="connsiteY171" fmla="*/ 104745 h 214903"/>
                <a:gd name="connsiteX172" fmla="*/ 114776 w 1368933"/>
                <a:gd name="connsiteY172" fmla="*/ 82904 h 214903"/>
                <a:gd name="connsiteX173" fmla="*/ 110776 w 1368933"/>
                <a:gd name="connsiteY173" fmla="*/ 78915 h 21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368933" h="214903">
                  <a:moveTo>
                    <a:pt x="1368933" y="96578"/>
                  </a:moveTo>
                  <a:cubicBezTo>
                    <a:pt x="1368933" y="66000"/>
                    <a:pt x="1351502" y="46532"/>
                    <a:pt x="1324642" y="46532"/>
                  </a:cubicBezTo>
                  <a:cubicBezTo>
                    <a:pt x="1301115" y="46532"/>
                    <a:pt x="1282922" y="64575"/>
                    <a:pt x="1280541" y="84328"/>
                  </a:cubicBezTo>
                  <a:lnTo>
                    <a:pt x="1280541" y="52895"/>
                  </a:lnTo>
                  <a:cubicBezTo>
                    <a:pt x="1280541" y="50331"/>
                    <a:pt x="1279112" y="48906"/>
                    <a:pt x="1276540" y="48906"/>
                  </a:cubicBezTo>
                  <a:lnTo>
                    <a:pt x="1247299" y="48906"/>
                  </a:lnTo>
                  <a:cubicBezTo>
                    <a:pt x="1244727" y="48906"/>
                    <a:pt x="1243298" y="50331"/>
                    <a:pt x="1243298" y="52895"/>
                  </a:cubicBezTo>
                  <a:lnTo>
                    <a:pt x="1243298" y="162768"/>
                  </a:lnTo>
                  <a:cubicBezTo>
                    <a:pt x="1243298" y="165332"/>
                    <a:pt x="1244727" y="166757"/>
                    <a:pt x="1247299" y="166757"/>
                  </a:cubicBezTo>
                  <a:lnTo>
                    <a:pt x="1276540" y="166757"/>
                  </a:lnTo>
                  <a:cubicBezTo>
                    <a:pt x="1279112" y="166757"/>
                    <a:pt x="1280541" y="165332"/>
                    <a:pt x="1280541" y="162768"/>
                  </a:cubicBezTo>
                  <a:lnTo>
                    <a:pt x="1280541" y="103131"/>
                  </a:lnTo>
                  <a:cubicBezTo>
                    <a:pt x="1280541" y="87177"/>
                    <a:pt x="1293019" y="75401"/>
                    <a:pt x="1306449" y="75401"/>
                  </a:cubicBezTo>
                  <a:cubicBezTo>
                    <a:pt x="1321499" y="75401"/>
                    <a:pt x="1331690" y="85942"/>
                    <a:pt x="1331690" y="103131"/>
                  </a:cubicBezTo>
                  <a:lnTo>
                    <a:pt x="1331690" y="162768"/>
                  </a:lnTo>
                  <a:cubicBezTo>
                    <a:pt x="1331690" y="165332"/>
                    <a:pt x="1333119" y="166757"/>
                    <a:pt x="1335691" y="166757"/>
                  </a:cubicBezTo>
                  <a:lnTo>
                    <a:pt x="1364933" y="166757"/>
                  </a:lnTo>
                  <a:cubicBezTo>
                    <a:pt x="1367504" y="166757"/>
                    <a:pt x="1368933" y="165332"/>
                    <a:pt x="1368933" y="162768"/>
                  </a:cubicBezTo>
                  <a:lnTo>
                    <a:pt x="1368933" y="96578"/>
                  </a:lnTo>
                  <a:close/>
                  <a:moveTo>
                    <a:pt x="1160717" y="69039"/>
                  </a:moveTo>
                  <a:cubicBezTo>
                    <a:pt x="1177004" y="69039"/>
                    <a:pt x="1183767" y="81289"/>
                    <a:pt x="1184053" y="96483"/>
                  </a:cubicBezTo>
                  <a:lnTo>
                    <a:pt x="1131951" y="96483"/>
                  </a:lnTo>
                  <a:cubicBezTo>
                    <a:pt x="1134523" y="79580"/>
                    <a:pt x="1146048" y="69039"/>
                    <a:pt x="1160717" y="69039"/>
                  </a:cubicBezTo>
                  <a:moveTo>
                    <a:pt x="1159764" y="169606"/>
                  </a:moveTo>
                  <a:cubicBezTo>
                    <a:pt x="1184053" y="169606"/>
                    <a:pt x="1203389" y="160869"/>
                    <a:pt x="1211866" y="156026"/>
                  </a:cubicBezTo>
                  <a:cubicBezTo>
                    <a:pt x="1213961" y="154886"/>
                    <a:pt x="1213961" y="152987"/>
                    <a:pt x="1213295" y="151088"/>
                  </a:cubicBezTo>
                  <a:lnTo>
                    <a:pt x="1207865" y="137033"/>
                  </a:lnTo>
                  <a:cubicBezTo>
                    <a:pt x="1206913" y="134659"/>
                    <a:pt x="1205294" y="134184"/>
                    <a:pt x="1202722" y="135134"/>
                  </a:cubicBezTo>
                  <a:cubicBezTo>
                    <a:pt x="1197102" y="137508"/>
                    <a:pt x="1182719" y="141971"/>
                    <a:pt x="1168337" y="141971"/>
                  </a:cubicBezTo>
                  <a:cubicBezTo>
                    <a:pt x="1149001" y="141971"/>
                    <a:pt x="1135094" y="132095"/>
                    <a:pt x="1132046" y="115191"/>
                  </a:cubicBezTo>
                  <a:lnTo>
                    <a:pt x="1212628" y="115191"/>
                  </a:lnTo>
                  <a:cubicBezTo>
                    <a:pt x="1215200" y="115191"/>
                    <a:pt x="1216438" y="113767"/>
                    <a:pt x="1216628" y="111203"/>
                  </a:cubicBezTo>
                  <a:cubicBezTo>
                    <a:pt x="1216819" y="108829"/>
                    <a:pt x="1216819" y="106265"/>
                    <a:pt x="1216819" y="103891"/>
                  </a:cubicBezTo>
                  <a:cubicBezTo>
                    <a:pt x="1216819" y="67709"/>
                    <a:pt x="1193959" y="46152"/>
                    <a:pt x="1158621" y="46152"/>
                  </a:cubicBezTo>
                  <a:cubicBezTo>
                    <a:pt x="1123283" y="46152"/>
                    <a:pt x="1095470" y="69134"/>
                    <a:pt x="1095470" y="109588"/>
                  </a:cubicBezTo>
                  <a:cubicBezTo>
                    <a:pt x="1095470" y="150043"/>
                    <a:pt x="1123760" y="169701"/>
                    <a:pt x="1159764" y="169701"/>
                  </a:cubicBezTo>
                  <a:moveTo>
                    <a:pt x="1033081" y="106170"/>
                  </a:moveTo>
                  <a:cubicBezTo>
                    <a:pt x="1033081" y="125637"/>
                    <a:pt x="1019842" y="138552"/>
                    <a:pt x="1002221" y="138552"/>
                  </a:cubicBezTo>
                  <a:cubicBezTo>
                    <a:pt x="984599" y="138552"/>
                    <a:pt x="971169" y="125352"/>
                    <a:pt x="971169" y="105885"/>
                  </a:cubicBezTo>
                  <a:cubicBezTo>
                    <a:pt x="971169" y="86417"/>
                    <a:pt x="984599" y="72742"/>
                    <a:pt x="1002221" y="72742"/>
                  </a:cubicBezTo>
                  <a:cubicBezTo>
                    <a:pt x="1019842" y="72742"/>
                    <a:pt x="1033081" y="86607"/>
                    <a:pt x="1033081" y="106075"/>
                  </a:cubicBezTo>
                  <a:moveTo>
                    <a:pt x="998410" y="214903"/>
                  </a:moveTo>
                  <a:cubicBezTo>
                    <a:pt x="1039654" y="214903"/>
                    <a:pt x="1069086" y="194676"/>
                    <a:pt x="1069086" y="157830"/>
                  </a:cubicBezTo>
                  <a:lnTo>
                    <a:pt x="1069086" y="52895"/>
                  </a:lnTo>
                  <a:cubicBezTo>
                    <a:pt x="1069086" y="50331"/>
                    <a:pt x="1067657" y="48906"/>
                    <a:pt x="1065086" y="48906"/>
                  </a:cubicBezTo>
                  <a:lnTo>
                    <a:pt x="1035844" y="48906"/>
                  </a:lnTo>
                  <a:cubicBezTo>
                    <a:pt x="1033272" y="48906"/>
                    <a:pt x="1031843" y="50331"/>
                    <a:pt x="1031843" y="52895"/>
                  </a:cubicBezTo>
                  <a:lnTo>
                    <a:pt x="1031843" y="81764"/>
                  </a:lnTo>
                  <a:cubicBezTo>
                    <a:pt x="1026414" y="62771"/>
                    <a:pt x="1014698" y="50806"/>
                    <a:pt x="997648" y="47672"/>
                  </a:cubicBezTo>
                  <a:cubicBezTo>
                    <a:pt x="993648" y="46722"/>
                    <a:pt x="989362" y="46722"/>
                    <a:pt x="984885" y="47007"/>
                  </a:cubicBezTo>
                  <a:cubicBezTo>
                    <a:pt x="953834" y="48622"/>
                    <a:pt x="932783" y="73502"/>
                    <a:pt x="932783" y="105980"/>
                  </a:cubicBezTo>
                  <a:cubicBezTo>
                    <a:pt x="932783" y="138457"/>
                    <a:pt x="955643" y="165142"/>
                    <a:pt x="988885" y="165142"/>
                  </a:cubicBezTo>
                  <a:cubicBezTo>
                    <a:pt x="1010602" y="165142"/>
                    <a:pt x="1025652" y="152417"/>
                    <a:pt x="1031748" y="130575"/>
                  </a:cubicBezTo>
                  <a:lnTo>
                    <a:pt x="1031748" y="150518"/>
                  </a:lnTo>
                  <a:cubicBezTo>
                    <a:pt x="1031748" y="177298"/>
                    <a:pt x="1016222" y="187649"/>
                    <a:pt x="990505" y="187649"/>
                  </a:cubicBezTo>
                  <a:cubicBezTo>
                    <a:pt x="976884" y="187649"/>
                    <a:pt x="963644" y="183850"/>
                    <a:pt x="956119" y="181096"/>
                  </a:cubicBezTo>
                  <a:cubicBezTo>
                    <a:pt x="953548" y="180147"/>
                    <a:pt x="951643" y="180621"/>
                    <a:pt x="950690" y="183660"/>
                  </a:cubicBezTo>
                  <a:lnTo>
                    <a:pt x="945547" y="198475"/>
                  </a:lnTo>
                  <a:cubicBezTo>
                    <a:pt x="945071" y="200089"/>
                    <a:pt x="945356" y="201988"/>
                    <a:pt x="947166" y="203128"/>
                  </a:cubicBezTo>
                  <a:cubicBezTo>
                    <a:pt x="959644" y="210440"/>
                    <a:pt x="977075" y="214903"/>
                    <a:pt x="998315" y="214903"/>
                  </a:cubicBezTo>
                  <a:moveTo>
                    <a:pt x="908399" y="96578"/>
                  </a:moveTo>
                  <a:cubicBezTo>
                    <a:pt x="908399" y="66000"/>
                    <a:pt x="890969" y="46532"/>
                    <a:pt x="864108" y="46532"/>
                  </a:cubicBezTo>
                  <a:cubicBezTo>
                    <a:pt x="840581" y="46532"/>
                    <a:pt x="822389" y="64575"/>
                    <a:pt x="820007" y="84328"/>
                  </a:cubicBezTo>
                  <a:lnTo>
                    <a:pt x="820007" y="52895"/>
                  </a:lnTo>
                  <a:cubicBezTo>
                    <a:pt x="820007" y="50331"/>
                    <a:pt x="818579" y="48906"/>
                    <a:pt x="816007" y="48906"/>
                  </a:cubicBezTo>
                  <a:lnTo>
                    <a:pt x="786765" y="48906"/>
                  </a:lnTo>
                  <a:cubicBezTo>
                    <a:pt x="784193" y="48906"/>
                    <a:pt x="782764" y="50331"/>
                    <a:pt x="782764" y="52895"/>
                  </a:cubicBezTo>
                  <a:lnTo>
                    <a:pt x="782764" y="162768"/>
                  </a:lnTo>
                  <a:cubicBezTo>
                    <a:pt x="782764" y="165332"/>
                    <a:pt x="784193" y="166757"/>
                    <a:pt x="786765" y="166757"/>
                  </a:cubicBezTo>
                  <a:lnTo>
                    <a:pt x="816007" y="166757"/>
                  </a:lnTo>
                  <a:cubicBezTo>
                    <a:pt x="818579" y="166757"/>
                    <a:pt x="820007" y="165332"/>
                    <a:pt x="820007" y="162768"/>
                  </a:cubicBezTo>
                  <a:lnTo>
                    <a:pt x="820007" y="103131"/>
                  </a:lnTo>
                  <a:cubicBezTo>
                    <a:pt x="820007" y="87177"/>
                    <a:pt x="832485" y="75401"/>
                    <a:pt x="845915" y="75401"/>
                  </a:cubicBezTo>
                  <a:cubicBezTo>
                    <a:pt x="860965" y="75401"/>
                    <a:pt x="871157" y="85942"/>
                    <a:pt x="871157" y="103131"/>
                  </a:cubicBezTo>
                  <a:lnTo>
                    <a:pt x="871157" y="162768"/>
                  </a:lnTo>
                  <a:cubicBezTo>
                    <a:pt x="871157" y="165332"/>
                    <a:pt x="872585" y="166757"/>
                    <a:pt x="875157" y="166757"/>
                  </a:cubicBezTo>
                  <a:lnTo>
                    <a:pt x="904399" y="166757"/>
                  </a:lnTo>
                  <a:cubicBezTo>
                    <a:pt x="906971" y="166757"/>
                    <a:pt x="908399" y="165332"/>
                    <a:pt x="908399" y="162768"/>
                  </a:cubicBezTo>
                  <a:lnTo>
                    <a:pt x="908399" y="96578"/>
                  </a:lnTo>
                  <a:close/>
                  <a:moveTo>
                    <a:pt x="713804" y="166757"/>
                  </a:moveTo>
                  <a:lnTo>
                    <a:pt x="743045" y="166757"/>
                  </a:lnTo>
                  <a:cubicBezTo>
                    <a:pt x="745617" y="166757"/>
                    <a:pt x="747046" y="165332"/>
                    <a:pt x="747046" y="162768"/>
                  </a:cubicBezTo>
                  <a:lnTo>
                    <a:pt x="747046" y="52895"/>
                  </a:lnTo>
                  <a:cubicBezTo>
                    <a:pt x="747046" y="50331"/>
                    <a:pt x="745617" y="48906"/>
                    <a:pt x="743045" y="48906"/>
                  </a:cubicBezTo>
                  <a:lnTo>
                    <a:pt x="713804" y="48906"/>
                  </a:lnTo>
                  <a:cubicBezTo>
                    <a:pt x="711232" y="48906"/>
                    <a:pt x="709803" y="50331"/>
                    <a:pt x="709803" y="52895"/>
                  </a:cubicBezTo>
                  <a:lnTo>
                    <a:pt x="709803" y="162768"/>
                  </a:lnTo>
                  <a:cubicBezTo>
                    <a:pt x="709803" y="165332"/>
                    <a:pt x="711232" y="166757"/>
                    <a:pt x="713804" y="166757"/>
                  </a:cubicBezTo>
                  <a:moveTo>
                    <a:pt x="728472" y="34282"/>
                  </a:moveTo>
                  <a:cubicBezTo>
                    <a:pt x="739997" y="34282"/>
                    <a:pt x="749237" y="26495"/>
                    <a:pt x="749237" y="17094"/>
                  </a:cubicBezTo>
                  <a:cubicBezTo>
                    <a:pt x="749237" y="7692"/>
                    <a:pt x="739997" y="0"/>
                    <a:pt x="728472" y="0"/>
                  </a:cubicBezTo>
                  <a:cubicBezTo>
                    <a:pt x="716947" y="0"/>
                    <a:pt x="707708" y="7502"/>
                    <a:pt x="707708" y="17094"/>
                  </a:cubicBezTo>
                  <a:cubicBezTo>
                    <a:pt x="707708" y="26685"/>
                    <a:pt x="716852" y="34282"/>
                    <a:pt x="728472" y="34282"/>
                  </a:cubicBezTo>
                  <a:moveTo>
                    <a:pt x="676085" y="96578"/>
                  </a:moveTo>
                  <a:cubicBezTo>
                    <a:pt x="676085" y="66000"/>
                    <a:pt x="658654" y="46532"/>
                    <a:pt x="631793" y="46532"/>
                  </a:cubicBezTo>
                  <a:cubicBezTo>
                    <a:pt x="608267" y="46532"/>
                    <a:pt x="590074" y="64575"/>
                    <a:pt x="587693" y="84328"/>
                  </a:cubicBezTo>
                  <a:lnTo>
                    <a:pt x="587693" y="52895"/>
                  </a:lnTo>
                  <a:cubicBezTo>
                    <a:pt x="587693" y="50331"/>
                    <a:pt x="586264" y="48906"/>
                    <a:pt x="583692" y="48906"/>
                  </a:cubicBezTo>
                  <a:lnTo>
                    <a:pt x="554450" y="48906"/>
                  </a:lnTo>
                  <a:cubicBezTo>
                    <a:pt x="551879" y="48906"/>
                    <a:pt x="550450" y="50331"/>
                    <a:pt x="550450" y="52895"/>
                  </a:cubicBezTo>
                  <a:lnTo>
                    <a:pt x="550450" y="162768"/>
                  </a:lnTo>
                  <a:cubicBezTo>
                    <a:pt x="550450" y="165332"/>
                    <a:pt x="551879" y="166757"/>
                    <a:pt x="554450" y="166757"/>
                  </a:cubicBezTo>
                  <a:lnTo>
                    <a:pt x="583692" y="166757"/>
                  </a:lnTo>
                  <a:cubicBezTo>
                    <a:pt x="586264" y="166757"/>
                    <a:pt x="587693" y="165332"/>
                    <a:pt x="587693" y="162768"/>
                  </a:cubicBezTo>
                  <a:lnTo>
                    <a:pt x="587693" y="103131"/>
                  </a:lnTo>
                  <a:cubicBezTo>
                    <a:pt x="587693" y="87177"/>
                    <a:pt x="600170" y="75401"/>
                    <a:pt x="613601" y="75401"/>
                  </a:cubicBezTo>
                  <a:cubicBezTo>
                    <a:pt x="628650" y="75401"/>
                    <a:pt x="638842" y="85942"/>
                    <a:pt x="638842" y="103131"/>
                  </a:cubicBezTo>
                  <a:lnTo>
                    <a:pt x="638842" y="162768"/>
                  </a:lnTo>
                  <a:cubicBezTo>
                    <a:pt x="638842" y="165332"/>
                    <a:pt x="640271" y="166757"/>
                    <a:pt x="642842" y="166757"/>
                  </a:cubicBezTo>
                  <a:lnTo>
                    <a:pt x="672084" y="166757"/>
                  </a:lnTo>
                  <a:cubicBezTo>
                    <a:pt x="674656" y="166757"/>
                    <a:pt x="676085" y="165332"/>
                    <a:pt x="676085" y="162768"/>
                  </a:cubicBezTo>
                  <a:lnTo>
                    <a:pt x="676085" y="96578"/>
                  </a:lnTo>
                  <a:close/>
                  <a:moveTo>
                    <a:pt x="467868" y="69039"/>
                  </a:moveTo>
                  <a:cubicBezTo>
                    <a:pt x="484156" y="69039"/>
                    <a:pt x="490918" y="81289"/>
                    <a:pt x="491204" y="96483"/>
                  </a:cubicBezTo>
                  <a:lnTo>
                    <a:pt x="439103" y="96483"/>
                  </a:lnTo>
                  <a:cubicBezTo>
                    <a:pt x="441674" y="79580"/>
                    <a:pt x="453199" y="69039"/>
                    <a:pt x="467868" y="69039"/>
                  </a:cubicBezTo>
                  <a:moveTo>
                    <a:pt x="466916" y="169606"/>
                  </a:moveTo>
                  <a:cubicBezTo>
                    <a:pt x="491204" y="169606"/>
                    <a:pt x="510540" y="160869"/>
                    <a:pt x="519017" y="156026"/>
                  </a:cubicBezTo>
                  <a:cubicBezTo>
                    <a:pt x="521113" y="154886"/>
                    <a:pt x="521113" y="152987"/>
                    <a:pt x="520446" y="151088"/>
                  </a:cubicBezTo>
                  <a:lnTo>
                    <a:pt x="515017" y="137033"/>
                  </a:lnTo>
                  <a:cubicBezTo>
                    <a:pt x="514064" y="134659"/>
                    <a:pt x="512445" y="134184"/>
                    <a:pt x="509873" y="135134"/>
                  </a:cubicBezTo>
                  <a:cubicBezTo>
                    <a:pt x="504254" y="137508"/>
                    <a:pt x="489871" y="141971"/>
                    <a:pt x="475488" y="141971"/>
                  </a:cubicBezTo>
                  <a:cubicBezTo>
                    <a:pt x="456152" y="141971"/>
                    <a:pt x="442246" y="132095"/>
                    <a:pt x="439198" y="115191"/>
                  </a:cubicBezTo>
                  <a:lnTo>
                    <a:pt x="519779" y="115191"/>
                  </a:lnTo>
                  <a:cubicBezTo>
                    <a:pt x="522351" y="115191"/>
                    <a:pt x="523589" y="113767"/>
                    <a:pt x="523780" y="111203"/>
                  </a:cubicBezTo>
                  <a:cubicBezTo>
                    <a:pt x="523970" y="108829"/>
                    <a:pt x="523970" y="106265"/>
                    <a:pt x="523970" y="103891"/>
                  </a:cubicBezTo>
                  <a:cubicBezTo>
                    <a:pt x="523970" y="67709"/>
                    <a:pt x="501110" y="46152"/>
                    <a:pt x="465772" y="46152"/>
                  </a:cubicBezTo>
                  <a:cubicBezTo>
                    <a:pt x="430435" y="46152"/>
                    <a:pt x="402622" y="69134"/>
                    <a:pt x="402622" y="109588"/>
                  </a:cubicBezTo>
                  <a:cubicBezTo>
                    <a:pt x="402622" y="150043"/>
                    <a:pt x="430911" y="169701"/>
                    <a:pt x="466916" y="169701"/>
                  </a:cubicBezTo>
                  <a:moveTo>
                    <a:pt x="365665" y="75876"/>
                  </a:moveTo>
                  <a:cubicBezTo>
                    <a:pt x="372713" y="75876"/>
                    <a:pt x="379571" y="77775"/>
                    <a:pt x="383762" y="79200"/>
                  </a:cubicBezTo>
                  <a:cubicBezTo>
                    <a:pt x="386620" y="80150"/>
                    <a:pt x="388430" y="79675"/>
                    <a:pt x="389191" y="77301"/>
                  </a:cubicBezTo>
                  <a:lnTo>
                    <a:pt x="394621" y="56599"/>
                  </a:lnTo>
                  <a:cubicBezTo>
                    <a:pt x="395288" y="54034"/>
                    <a:pt x="394811" y="52610"/>
                    <a:pt x="392239" y="51186"/>
                  </a:cubicBezTo>
                  <a:cubicBezTo>
                    <a:pt x="389191" y="49571"/>
                    <a:pt x="380714" y="46532"/>
                    <a:pt x="372713" y="46532"/>
                  </a:cubicBezTo>
                  <a:cubicBezTo>
                    <a:pt x="351282" y="46532"/>
                    <a:pt x="338518" y="64386"/>
                    <a:pt x="336899" y="83853"/>
                  </a:cubicBezTo>
                  <a:lnTo>
                    <a:pt x="336899" y="52895"/>
                  </a:lnTo>
                  <a:cubicBezTo>
                    <a:pt x="336899" y="50331"/>
                    <a:pt x="335470" y="48906"/>
                    <a:pt x="332899" y="48906"/>
                  </a:cubicBezTo>
                  <a:lnTo>
                    <a:pt x="303657" y="48906"/>
                  </a:lnTo>
                  <a:cubicBezTo>
                    <a:pt x="301085" y="48906"/>
                    <a:pt x="299657" y="50331"/>
                    <a:pt x="299657" y="52895"/>
                  </a:cubicBezTo>
                  <a:lnTo>
                    <a:pt x="299657" y="162768"/>
                  </a:lnTo>
                  <a:cubicBezTo>
                    <a:pt x="299657" y="165332"/>
                    <a:pt x="301085" y="166757"/>
                    <a:pt x="303657" y="166757"/>
                  </a:cubicBezTo>
                  <a:lnTo>
                    <a:pt x="332899" y="166757"/>
                  </a:lnTo>
                  <a:cubicBezTo>
                    <a:pt x="335470" y="166757"/>
                    <a:pt x="336899" y="165332"/>
                    <a:pt x="336899" y="162768"/>
                  </a:cubicBezTo>
                  <a:lnTo>
                    <a:pt x="336899" y="102181"/>
                  </a:lnTo>
                  <a:cubicBezTo>
                    <a:pt x="337376" y="86702"/>
                    <a:pt x="349853" y="75876"/>
                    <a:pt x="365665" y="75876"/>
                  </a:cubicBezTo>
                  <a:moveTo>
                    <a:pt x="173641" y="107594"/>
                  </a:moveTo>
                  <a:cubicBezTo>
                    <a:pt x="173641" y="87367"/>
                    <a:pt x="186880" y="73502"/>
                    <a:pt x="204502" y="73502"/>
                  </a:cubicBezTo>
                  <a:cubicBezTo>
                    <a:pt x="222123" y="73502"/>
                    <a:pt x="235172" y="87367"/>
                    <a:pt x="235172" y="107594"/>
                  </a:cubicBezTo>
                  <a:cubicBezTo>
                    <a:pt x="235172" y="127821"/>
                    <a:pt x="221933" y="141876"/>
                    <a:pt x="204502" y="141876"/>
                  </a:cubicBezTo>
                  <a:cubicBezTo>
                    <a:pt x="187071" y="141876"/>
                    <a:pt x="173641" y="128011"/>
                    <a:pt x="173641" y="107594"/>
                  </a:cubicBezTo>
                  <a:moveTo>
                    <a:pt x="135446" y="107594"/>
                  </a:moveTo>
                  <a:cubicBezTo>
                    <a:pt x="135446" y="143301"/>
                    <a:pt x="163735" y="169606"/>
                    <a:pt x="204502" y="169606"/>
                  </a:cubicBezTo>
                  <a:cubicBezTo>
                    <a:pt x="245269" y="169606"/>
                    <a:pt x="273272" y="143301"/>
                    <a:pt x="273272" y="107594"/>
                  </a:cubicBezTo>
                  <a:cubicBezTo>
                    <a:pt x="273272" y="71888"/>
                    <a:pt x="245269" y="46058"/>
                    <a:pt x="204502" y="46058"/>
                  </a:cubicBezTo>
                  <a:cubicBezTo>
                    <a:pt x="163735" y="46058"/>
                    <a:pt x="135446" y="72078"/>
                    <a:pt x="135446" y="107594"/>
                  </a:cubicBezTo>
                  <a:moveTo>
                    <a:pt x="110776" y="78915"/>
                  </a:moveTo>
                  <a:lnTo>
                    <a:pt x="38672" y="78915"/>
                  </a:lnTo>
                  <a:lnTo>
                    <a:pt x="38672" y="37796"/>
                  </a:lnTo>
                  <a:lnTo>
                    <a:pt x="114300" y="37796"/>
                  </a:lnTo>
                  <a:cubicBezTo>
                    <a:pt x="116872" y="37796"/>
                    <a:pt x="118301" y="36371"/>
                    <a:pt x="118301" y="33807"/>
                  </a:cubicBezTo>
                  <a:lnTo>
                    <a:pt x="118301" y="11965"/>
                  </a:lnTo>
                  <a:cubicBezTo>
                    <a:pt x="118301" y="9401"/>
                    <a:pt x="116872" y="7977"/>
                    <a:pt x="114300" y="7977"/>
                  </a:cubicBezTo>
                  <a:lnTo>
                    <a:pt x="4001" y="7977"/>
                  </a:lnTo>
                  <a:cubicBezTo>
                    <a:pt x="1429" y="7977"/>
                    <a:pt x="0" y="9401"/>
                    <a:pt x="0" y="11965"/>
                  </a:cubicBezTo>
                  <a:lnTo>
                    <a:pt x="0" y="162768"/>
                  </a:lnTo>
                  <a:cubicBezTo>
                    <a:pt x="0" y="165332"/>
                    <a:pt x="1429" y="166757"/>
                    <a:pt x="4001" y="166757"/>
                  </a:cubicBezTo>
                  <a:lnTo>
                    <a:pt x="34671" y="166757"/>
                  </a:lnTo>
                  <a:cubicBezTo>
                    <a:pt x="37243" y="166757"/>
                    <a:pt x="38672" y="165332"/>
                    <a:pt x="38672" y="162768"/>
                  </a:cubicBezTo>
                  <a:lnTo>
                    <a:pt x="38672" y="108734"/>
                  </a:lnTo>
                  <a:lnTo>
                    <a:pt x="110776" y="108734"/>
                  </a:lnTo>
                  <a:cubicBezTo>
                    <a:pt x="113348" y="108734"/>
                    <a:pt x="114776" y="107309"/>
                    <a:pt x="114776" y="104745"/>
                  </a:cubicBezTo>
                  <a:lnTo>
                    <a:pt x="114776" y="82904"/>
                  </a:lnTo>
                  <a:cubicBezTo>
                    <a:pt x="114776" y="80340"/>
                    <a:pt x="113348" y="78915"/>
                    <a:pt x="110776" y="7891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6F91172-421A-C1A8-BE3E-90CFBA75906C}"/>
                </a:ext>
              </a:extLst>
            </p:cNvPr>
            <p:cNvSpPr/>
            <p:nvPr/>
          </p:nvSpPr>
          <p:spPr>
            <a:xfrm>
              <a:off x="5149024" y="643144"/>
              <a:ext cx="1889379" cy="547372"/>
            </a:xfrm>
            <a:custGeom>
              <a:avLst/>
              <a:gdLst>
                <a:gd name="connsiteX0" fmla="*/ 1621822 w 1889379"/>
                <a:gd name="connsiteY0" fmla="*/ 335508 h 547372"/>
                <a:gd name="connsiteX1" fmla="*/ 1518476 w 1889379"/>
                <a:gd name="connsiteY1" fmla="*/ 218607 h 547372"/>
                <a:gd name="connsiteX2" fmla="*/ 1621822 w 1889379"/>
                <a:gd name="connsiteY2" fmla="*/ 100947 h 547372"/>
                <a:gd name="connsiteX3" fmla="*/ 1725168 w 1889379"/>
                <a:gd name="connsiteY3" fmla="*/ 218607 h 547372"/>
                <a:gd name="connsiteX4" fmla="*/ 1621822 w 1889379"/>
                <a:gd name="connsiteY4" fmla="*/ 335508 h 547372"/>
                <a:gd name="connsiteX5" fmla="*/ 1115568 w 1889379"/>
                <a:gd name="connsiteY5" fmla="*/ 335508 h 547372"/>
                <a:gd name="connsiteX6" fmla="*/ 1012222 w 1889379"/>
                <a:gd name="connsiteY6" fmla="*/ 218607 h 547372"/>
                <a:gd name="connsiteX7" fmla="*/ 1115568 w 1889379"/>
                <a:gd name="connsiteY7" fmla="*/ 100947 h 547372"/>
                <a:gd name="connsiteX8" fmla="*/ 1218914 w 1889379"/>
                <a:gd name="connsiteY8" fmla="*/ 218607 h 547372"/>
                <a:gd name="connsiteX9" fmla="*/ 1115568 w 1889379"/>
                <a:gd name="connsiteY9" fmla="*/ 335508 h 547372"/>
                <a:gd name="connsiteX10" fmla="*/ 637699 w 1889379"/>
                <a:gd name="connsiteY10" fmla="*/ 335508 h 547372"/>
                <a:gd name="connsiteX11" fmla="*/ 534353 w 1889379"/>
                <a:gd name="connsiteY11" fmla="*/ 218607 h 547372"/>
                <a:gd name="connsiteX12" fmla="*/ 637699 w 1889379"/>
                <a:gd name="connsiteY12" fmla="*/ 100947 h 547372"/>
                <a:gd name="connsiteX13" fmla="*/ 741045 w 1889379"/>
                <a:gd name="connsiteY13" fmla="*/ 218607 h 547372"/>
                <a:gd name="connsiteX14" fmla="*/ 637699 w 1889379"/>
                <a:gd name="connsiteY14" fmla="*/ 335508 h 547372"/>
                <a:gd name="connsiteX15" fmla="*/ 1621822 w 1889379"/>
                <a:gd name="connsiteY15" fmla="*/ 95 h 547372"/>
                <a:gd name="connsiteX16" fmla="*/ 1368743 w 1889379"/>
                <a:gd name="connsiteY16" fmla="*/ 139692 h 547372"/>
                <a:gd name="connsiteX17" fmla="*/ 1115663 w 1889379"/>
                <a:gd name="connsiteY17" fmla="*/ 95 h 547372"/>
                <a:gd name="connsiteX18" fmla="*/ 876681 w 1889379"/>
                <a:gd name="connsiteY18" fmla="*/ 111203 h 547372"/>
                <a:gd name="connsiteX19" fmla="*/ 637794 w 1889379"/>
                <a:gd name="connsiteY19" fmla="*/ 95 h 547372"/>
                <a:gd name="connsiteX20" fmla="*/ 370237 w 1889379"/>
                <a:gd name="connsiteY20" fmla="*/ 218607 h 547372"/>
                <a:gd name="connsiteX21" fmla="*/ 391287 w 1889379"/>
                <a:gd name="connsiteY21" fmla="*/ 311767 h 547372"/>
                <a:gd name="connsiteX22" fmla="*/ 386048 w 1889379"/>
                <a:gd name="connsiteY22" fmla="*/ 314046 h 547372"/>
                <a:gd name="connsiteX23" fmla="*/ 363284 w 1889379"/>
                <a:gd name="connsiteY23" fmla="*/ 321738 h 547372"/>
                <a:gd name="connsiteX24" fmla="*/ 294989 w 1889379"/>
                <a:gd name="connsiteY24" fmla="*/ 330570 h 547372"/>
                <a:gd name="connsiteX25" fmla="*/ 164306 w 1889379"/>
                <a:gd name="connsiteY25" fmla="*/ 220886 h 547372"/>
                <a:gd name="connsiteX26" fmla="*/ 286131 w 1889379"/>
                <a:gd name="connsiteY26" fmla="*/ 105695 h 547372"/>
                <a:gd name="connsiteX27" fmla="*/ 353282 w 1889379"/>
                <a:gd name="connsiteY27" fmla="*/ 114622 h 547372"/>
                <a:gd name="connsiteX28" fmla="*/ 416909 w 1889379"/>
                <a:gd name="connsiteY28" fmla="*/ 33237 h 547372"/>
                <a:gd name="connsiteX29" fmla="*/ 392621 w 1889379"/>
                <a:gd name="connsiteY29" fmla="*/ 22601 h 547372"/>
                <a:gd name="connsiteX30" fmla="*/ 392621 w 1889379"/>
                <a:gd name="connsiteY30" fmla="*/ 22601 h 547372"/>
                <a:gd name="connsiteX31" fmla="*/ 267557 w 1889379"/>
                <a:gd name="connsiteY31" fmla="*/ 0 h 547372"/>
                <a:gd name="connsiteX32" fmla="*/ 0 w 1889379"/>
                <a:gd name="connsiteY32" fmla="*/ 218512 h 547372"/>
                <a:gd name="connsiteX33" fmla="*/ 267557 w 1889379"/>
                <a:gd name="connsiteY33" fmla="*/ 436170 h 547372"/>
                <a:gd name="connsiteX34" fmla="*/ 390716 w 1889379"/>
                <a:gd name="connsiteY34" fmla="*/ 419646 h 547372"/>
                <a:gd name="connsiteX35" fmla="*/ 463391 w 1889379"/>
                <a:gd name="connsiteY35" fmla="*/ 390492 h 547372"/>
                <a:gd name="connsiteX36" fmla="*/ 637794 w 1889379"/>
                <a:gd name="connsiteY36" fmla="*/ 436170 h 547372"/>
                <a:gd name="connsiteX37" fmla="*/ 876681 w 1889379"/>
                <a:gd name="connsiteY37" fmla="*/ 325347 h 547372"/>
                <a:gd name="connsiteX38" fmla="*/ 1115663 w 1889379"/>
                <a:gd name="connsiteY38" fmla="*/ 436170 h 547372"/>
                <a:gd name="connsiteX39" fmla="*/ 1354360 w 1889379"/>
                <a:gd name="connsiteY39" fmla="*/ 325726 h 547372"/>
                <a:gd name="connsiteX40" fmla="*/ 1354360 w 1889379"/>
                <a:gd name="connsiteY40" fmla="*/ 547372 h 547372"/>
                <a:gd name="connsiteX41" fmla="*/ 1517809 w 1889379"/>
                <a:gd name="connsiteY41" fmla="*/ 547372 h 547372"/>
                <a:gd name="connsiteX42" fmla="*/ 1517809 w 1889379"/>
                <a:gd name="connsiteY42" fmla="*/ 422020 h 547372"/>
                <a:gd name="connsiteX43" fmla="*/ 1621822 w 1889379"/>
                <a:gd name="connsiteY43" fmla="*/ 436170 h 547372"/>
                <a:gd name="connsiteX44" fmla="*/ 1889379 w 1889379"/>
                <a:gd name="connsiteY44" fmla="*/ 218512 h 547372"/>
                <a:gd name="connsiteX45" fmla="*/ 1621822 w 1889379"/>
                <a:gd name="connsiteY45" fmla="*/ 0 h 5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89379" h="547372">
                  <a:moveTo>
                    <a:pt x="1621822" y="335508"/>
                  </a:moveTo>
                  <a:cubicBezTo>
                    <a:pt x="1548575" y="335508"/>
                    <a:pt x="1518476" y="280239"/>
                    <a:pt x="1518476" y="218607"/>
                  </a:cubicBezTo>
                  <a:cubicBezTo>
                    <a:pt x="1518476" y="156975"/>
                    <a:pt x="1548479" y="100947"/>
                    <a:pt x="1621822" y="100947"/>
                  </a:cubicBezTo>
                  <a:cubicBezTo>
                    <a:pt x="1695164" y="100947"/>
                    <a:pt x="1725168" y="156216"/>
                    <a:pt x="1725168" y="218607"/>
                  </a:cubicBezTo>
                  <a:cubicBezTo>
                    <a:pt x="1725168" y="280998"/>
                    <a:pt x="1695164" y="335508"/>
                    <a:pt x="1621822" y="335508"/>
                  </a:cubicBezTo>
                  <a:moveTo>
                    <a:pt x="1115568" y="335508"/>
                  </a:moveTo>
                  <a:cubicBezTo>
                    <a:pt x="1042321" y="335508"/>
                    <a:pt x="1012222" y="280239"/>
                    <a:pt x="1012222" y="218607"/>
                  </a:cubicBezTo>
                  <a:cubicBezTo>
                    <a:pt x="1012222" y="156975"/>
                    <a:pt x="1042226" y="100947"/>
                    <a:pt x="1115568" y="100947"/>
                  </a:cubicBezTo>
                  <a:cubicBezTo>
                    <a:pt x="1188911" y="100947"/>
                    <a:pt x="1218914" y="156216"/>
                    <a:pt x="1218914" y="218607"/>
                  </a:cubicBezTo>
                  <a:cubicBezTo>
                    <a:pt x="1218914" y="280998"/>
                    <a:pt x="1188911" y="335508"/>
                    <a:pt x="1115568" y="335508"/>
                  </a:cubicBezTo>
                  <a:moveTo>
                    <a:pt x="637699" y="335508"/>
                  </a:moveTo>
                  <a:cubicBezTo>
                    <a:pt x="564356" y="335508"/>
                    <a:pt x="534353" y="280239"/>
                    <a:pt x="534353" y="218607"/>
                  </a:cubicBezTo>
                  <a:cubicBezTo>
                    <a:pt x="534353" y="156975"/>
                    <a:pt x="564356" y="100947"/>
                    <a:pt x="637699" y="100947"/>
                  </a:cubicBezTo>
                  <a:cubicBezTo>
                    <a:pt x="711041" y="100947"/>
                    <a:pt x="741045" y="156216"/>
                    <a:pt x="741045" y="218607"/>
                  </a:cubicBezTo>
                  <a:cubicBezTo>
                    <a:pt x="741045" y="280998"/>
                    <a:pt x="711041" y="335508"/>
                    <a:pt x="637699" y="335508"/>
                  </a:cubicBezTo>
                  <a:moveTo>
                    <a:pt x="1621822" y="95"/>
                  </a:moveTo>
                  <a:cubicBezTo>
                    <a:pt x="1501616" y="95"/>
                    <a:pt x="1404271" y="50236"/>
                    <a:pt x="1368743" y="139692"/>
                  </a:cubicBezTo>
                  <a:cubicBezTo>
                    <a:pt x="1333214" y="50236"/>
                    <a:pt x="1235774" y="95"/>
                    <a:pt x="1115663" y="95"/>
                  </a:cubicBezTo>
                  <a:cubicBezTo>
                    <a:pt x="1008888" y="95"/>
                    <a:pt x="920115" y="39695"/>
                    <a:pt x="876681" y="111203"/>
                  </a:cubicBezTo>
                  <a:cubicBezTo>
                    <a:pt x="833247" y="39695"/>
                    <a:pt x="744474" y="95"/>
                    <a:pt x="637794" y="95"/>
                  </a:cubicBezTo>
                  <a:cubicBezTo>
                    <a:pt x="485870" y="95"/>
                    <a:pt x="370237" y="80150"/>
                    <a:pt x="370237" y="218607"/>
                  </a:cubicBezTo>
                  <a:cubicBezTo>
                    <a:pt x="370237" y="253459"/>
                    <a:pt x="377666" y="284607"/>
                    <a:pt x="391287" y="311767"/>
                  </a:cubicBezTo>
                  <a:cubicBezTo>
                    <a:pt x="389573" y="312526"/>
                    <a:pt x="387763" y="313286"/>
                    <a:pt x="386048" y="314046"/>
                  </a:cubicBezTo>
                  <a:cubicBezTo>
                    <a:pt x="379095" y="316800"/>
                    <a:pt x="371570" y="319364"/>
                    <a:pt x="363284" y="321738"/>
                  </a:cubicBezTo>
                  <a:cubicBezTo>
                    <a:pt x="342329" y="327436"/>
                    <a:pt x="318707" y="330570"/>
                    <a:pt x="294989" y="330570"/>
                  </a:cubicBezTo>
                  <a:cubicBezTo>
                    <a:pt x="226124" y="330570"/>
                    <a:pt x="164306" y="287361"/>
                    <a:pt x="164306" y="220886"/>
                  </a:cubicBezTo>
                  <a:cubicBezTo>
                    <a:pt x="164306" y="148809"/>
                    <a:pt x="217265" y="105695"/>
                    <a:pt x="286131" y="105695"/>
                  </a:cubicBezTo>
                  <a:cubicBezTo>
                    <a:pt x="312420" y="105695"/>
                    <a:pt x="332613" y="107214"/>
                    <a:pt x="353282" y="114622"/>
                  </a:cubicBezTo>
                  <a:cubicBezTo>
                    <a:pt x="353282" y="114622"/>
                    <a:pt x="377000" y="62961"/>
                    <a:pt x="416909" y="33237"/>
                  </a:cubicBezTo>
                  <a:cubicBezTo>
                    <a:pt x="409289" y="29629"/>
                    <a:pt x="401288" y="26210"/>
                    <a:pt x="392621" y="22601"/>
                  </a:cubicBezTo>
                  <a:lnTo>
                    <a:pt x="392621" y="22601"/>
                  </a:lnTo>
                  <a:cubicBezTo>
                    <a:pt x="356711" y="7027"/>
                    <a:pt x="314706" y="0"/>
                    <a:pt x="267557" y="0"/>
                  </a:cubicBezTo>
                  <a:cubicBezTo>
                    <a:pt x="115633" y="0"/>
                    <a:pt x="0" y="80055"/>
                    <a:pt x="0" y="218512"/>
                  </a:cubicBezTo>
                  <a:cubicBezTo>
                    <a:pt x="0" y="356970"/>
                    <a:pt x="115633" y="436170"/>
                    <a:pt x="267557" y="436170"/>
                  </a:cubicBezTo>
                  <a:cubicBezTo>
                    <a:pt x="307658" y="436170"/>
                    <a:pt x="352425" y="430377"/>
                    <a:pt x="390716" y="419646"/>
                  </a:cubicBezTo>
                  <a:cubicBezTo>
                    <a:pt x="405098" y="416227"/>
                    <a:pt x="438817" y="404641"/>
                    <a:pt x="463391" y="390492"/>
                  </a:cubicBezTo>
                  <a:cubicBezTo>
                    <a:pt x="509683" y="420311"/>
                    <a:pt x="570071" y="436170"/>
                    <a:pt x="637794" y="436170"/>
                  </a:cubicBezTo>
                  <a:cubicBezTo>
                    <a:pt x="744569" y="436170"/>
                    <a:pt x="833342" y="396570"/>
                    <a:pt x="876681" y="325347"/>
                  </a:cubicBezTo>
                  <a:cubicBezTo>
                    <a:pt x="920115" y="396570"/>
                    <a:pt x="1008888" y="436170"/>
                    <a:pt x="1115663" y="436170"/>
                  </a:cubicBezTo>
                  <a:cubicBezTo>
                    <a:pt x="1222439" y="436170"/>
                    <a:pt x="1310926" y="396759"/>
                    <a:pt x="1354360" y="325726"/>
                  </a:cubicBezTo>
                  <a:lnTo>
                    <a:pt x="1354360" y="547372"/>
                  </a:lnTo>
                  <a:lnTo>
                    <a:pt x="1517809" y="547372"/>
                  </a:lnTo>
                  <a:lnTo>
                    <a:pt x="1517809" y="422020"/>
                  </a:lnTo>
                  <a:cubicBezTo>
                    <a:pt x="1549527" y="431326"/>
                    <a:pt x="1584579" y="436170"/>
                    <a:pt x="1621822" y="436170"/>
                  </a:cubicBezTo>
                  <a:cubicBezTo>
                    <a:pt x="1773746" y="436170"/>
                    <a:pt x="1889379" y="356115"/>
                    <a:pt x="1889379" y="218512"/>
                  </a:cubicBezTo>
                  <a:cubicBezTo>
                    <a:pt x="1889379" y="80909"/>
                    <a:pt x="1773650" y="0"/>
                    <a:pt x="1621822" y="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3262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5784" y="2925465"/>
            <a:ext cx="6887138" cy="3093198"/>
          </a:xfrm>
        </p:spPr>
        <p:txBody>
          <a:bodyPr numCol="1" spcCol="21600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længere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116D2E-01B1-E8FC-7DA9-E5D394EB5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0" y="1038863"/>
            <a:ext cx="8603500" cy="1325563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</a:t>
            </a:r>
            <a:endParaRPr lang="da-DK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218E525-AFF0-BB50-55C3-AF7CF56D1382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5260759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125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to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8A0DC-4F45-8CB0-1FAD-33D814F77E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36595" y="2925465"/>
            <a:ext cx="8615375" cy="3093198"/>
          </a:xfrm>
        </p:spPr>
        <p:txBody>
          <a:bodyPr numCol="2" spcCol="27432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længere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to </a:t>
            </a:r>
            <a:r>
              <a:rPr lang="en-GB" dirty="0" err="1"/>
              <a:t>kolonner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C48BE3-6C74-0918-4E9B-B66387061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0" y="1038863"/>
            <a:ext cx="8603500" cy="1325563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ADD10F5-F0FF-03E8-5773-20A9700D77E3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5260759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8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28095" y="2925465"/>
            <a:ext cx="5415436" cy="3094335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brødtekst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DAA1B6-2BF9-3FAD-D555-C7E7D6691F0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48470" y="2925465"/>
            <a:ext cx="5415437" cy="309433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9736A-7BF4-411D-DC9A-4EBBFEB02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0" y="1038863"/>
            <a:ext cx="8603500" cy="1325563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AAA0AF3-1D7A-A792-6705-7B17FA73C04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5260759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504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8470" y="2925465"/>
            <a:ext cx="5415436" cy="3094335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brødtekst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DAA1B6-2BF9-3FAD-D555-C7E7D6691F0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096" y="2925465"/>
            <a:ext cx="5415437" cy="309433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9736A-7BF4-411D-DC9A-4EBBFEB02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0" y="1038863"/>
            <a:ext cx="8603500" cy="1325563"/>
          </a:xfrm>
        </p:spPr>
        <p:txBody>
          <a:bodyPr anchor="t"/>
          <a:lstStyle>
            <a:lvl1pPr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AAA0AF3-1D7A-A792-6705-7B17FA73C04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5260759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643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E0AB425-77A0-5A12-C372-DCAE1CAB70E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5782" y="3858008"/>
            <a:ext cx="5424433" cy="2161792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brødtekst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42D266-E067-FCDD-EF50-29183A813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83" y="1038864"/>
            <a:ext cx="5424431" cy="239013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D226D49-F327-8C82-D63D-C93A0AA35E3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4926844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70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E0AB425-77A0-5A12-C372-DCAE1CAB70E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9022" y="3858008"/>
            <a:ext cx="5382409" cy="2161792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brødtekst</a:t>
            </a:r>
            <a:r>
              <a:rPr lang="en-US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42D266-E067-FCDD-EF50-29183A813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9023" y="1038864"/>
            <a:ext cx="5382407" cy="239013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D226D49-F327-8C82-D63D-C93A0AA35E3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471710" y="378602"/>
            <a:ext cx="4926844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351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42FDEEF-F547-25FE-336B-1D554CA2B75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841066" y="1028700"/>
            <a:ext cx="4436533" cy="49911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diagram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5782" y="3858008"/>
            <a:ext cx="5424433" cy="2161792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brødtekst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42D266-E067-FCDD-EF50-29183A813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83" y="1038864"/>
            <a:ext cx="5424431" cy="239013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D226D49-F327-8C82-D63D-C93A0AA35E3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4926844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587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diagr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9022" y="3858008"/>
            <a:ext cx="5382409" cy="2161792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brødtekst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42D266-E067-FCDD-EF50-29183A813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9023" y="1038864"/>
            <a:ext cx="5382407" cy="239013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D226D49-F327-8C82-D63D-C93A0AA35E3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471710" y="378602"/>
            <a:ext cx="4926844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FD370096-2E82-3BF8-1E24-0600BF3B5EB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14401" y="1038864"/>
            <a:ext cx="4436533" cy="49809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diagram</a:t>
            </a:r>
          </a:p>
        </p:txBody>
      </p:sp>
    </p:spTree>
    <p:extLst>
      <p:ext uri="{BB962C8B-B14F-4D97-AF65-F5344CB8AC3E}">
        <p14:creationId xmlns:p14="http://schemas.microsoft.com/office/powerpoint/2010/main" val="1330341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aggrund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5784" y="2925465"/>
            <a:ext cx="6887138" cy="3093198"/>
          </a:xfrm>
        </p:spPr>
        <p:txBody>
          <a:bodyPr numCol="1" spcCol="21600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længere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116D2E-01B1-E8FC-7DA9-E5D394EB5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0" y="1038863"/>
            <a:ext cx="8603500" cy="1325563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</a:t>
            </a:r>
            <a:endParaRPr lang="da-DK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218E525-AFF0-BB50-55C3-AF7CF56D1382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5260759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776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aggrun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2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5784" y="2925465"/>
            <a:ext cx="6887138" cy="3093198"/>
          </a:xfrm>
        </p:spPr>
        <p:txBody>
          <a:bodyPr numCol="1" spcCol="21600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længere</a:t>
            </a:r>
            <a:r>
              <a:rPr lang="en-GB" dirty="0"/>
              <a:t> </a:t>
            </a:r>
            <a:r>
              <a:rPr lang="en-GB" dirty="0" err="1"/>
              <a:t>brødtekst</a:t>
            </a:r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116D2E-01B1-E8FC-7DA9-E5D394EB5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0" y="1038863"/>
            <a:ext cx="8603500" cy="1325563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</a:t>
            </a:r>
            <a:endParaRPr lang="da-DK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218E525-AFF0-BB50-55C3-AF7CF56D1382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5260759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204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3">
            <a:extLst>
              <a:ext uri="{FF2B5EF4-FFF2-40B4-BE49-F238E27FC236}">
                <a16:creationId xmlns:a16="http://schemas.microsoft.com/office/drawing/2014/main" id="{864A2065-6E4E-1A75-F4F2-91B0BBDB11BE}"/>
              </a:ext>
            </a:extLst>
          </p:cNvPr>
          <p:cNvGrpSpPr/>
          <p:nvPr userDrawn="1"/>
        </p:nvGrpSpPr>
        <p:grpSpPr>
          <a:xfrm>
            <a:off x="5473772" y="311151"/>
            <a:ext cx="1229669" cy="683446"/>
            <a:chOff x="5149024" y="311150"/>
            <a:chExt cx="1889379" cy="105011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D8DF580-ABF0-16B4-982A-0EB25B610A4C}"/>
                </a:ext>
              </a:extLst>
            </p:cNvPr>
            <p:cNvSpPr/>
            <p:nvPr/>
          </p:nvSpPr>
          <p:spPr>
            <a:xfrm>
              <a:off x="5756529" y="1194504"/>
              <a:ext cx="669512" cy="166756"/>
            </a:xfrm>
            <a:custGeom>
              <a:avLst/>
              <a:gdLst>
                <a:gd name="connsiteX0" fmla="*/ 606171 w 669512"/>
                <a:gd name="connsiteY0" fmla="*/ 111108 h 166756"/>
                <a:gd name="connsiteX1" fmla="*/ 632555 w 669512"/>
                <a:gd name="connsiteY1" fmla="*/ 116521 h 166756"/>
                <a:gd name="connsiteX2" fmla="*/ 603313 w 669512"/>
                <a:gd name="connsiteY2" fmla="*/ 143491 h 166756"/>
                <a:gd name="connsiteX3" fmla="*/ 585216 w 669512"/>
                <a:gd name="connsiteY3" fmla="*/ 127727 h 166756"/>
                <a:gd name="connsiteX4" fmla="*/ 606171 w 669512"/>
                <a:gd name="connsiteY4" fmla="*/ 111013 h 166756"/>
                <a:gd name="connsiteX5" fmla="*/ 633222 w 669512"/>
                <a:gd name="connsiteY5" fmla="*/ 160394 h 166756"/>
                <a:gd name="connsiteX6" fmla="*/ 637222 w 669512"/>
                <a:gd name="connsiteY6" fmla="*/ 164383 h 166756"/>
                <a:gd name="connsiteX7" fmla="*/ 665512 w 669512"/>
                <a:gd name="connsiteY7" fmla="*/ 164383 h 166756"/>
                <a:gd name="connsiteX8" fmla="*/ 669512 w 669512"/>
                <a:gd name="connsiteY8" fmla="*/ 160394 h 166756"/>
                <a:gd name="connsiteX9" fmla="*/ 669512 w 669512"/>
                <a:gd name="connsiteY9" fmla="*/ 93729 h 166756"/>
                <a:gd name="connsiteX10" fmla="*/ 612267 w 669512"/>
                <a:gd name="connsiteY10" fmla="*/ 44158 h 166756"/>
                <a:gd name="connsiteX11" fmla="*/ 562356 w 669512"/>
                <a:gd name="connsiteY11" fmla="*/ 54509 h 166756"/>
                <a:gd name="connsiteX12" fmla="*/ 560451 w 669512"/>
                <a:gd name="connsiteY12" fmla="*/ 59637 h 166756"/>
                <a:gd name="connsiteX13" fmla="*/ 565404 w 669512"/>
                <a:gd name="connsiteY13" fmla="*/ 74167 h 166756"/>
                <a:gd name="connsiteX14" fmla="*/ 570547 w 669512"/>
                <a:gd name="connsiteY14" fmla="*/ 76066 h 166756"/>
                <a:gd name="connsiteX15" fmla="*/ 602837 w 669512"/>
                <a:gd name="connsiteY15" fmla="*/ 69704 h 166756"/>
                <a:gd name="connsiteX16" fmla="*/ 632555 w 669512"/>
                <a:gd name="connsiteY16" fmla="*/ 94584 h 166756"/>
                <a:gd name="connsiteX17" fmla="*/ 632555 w 669512"/>
                <a:gd name="connsiteY17" fmla="*/ 98098 h 166756"/>
                <a:gd name="connsiteX18" fmla="*/ 599313 w 669512"/>
                <a:gd name="connsiteY18" fmla="*/ 91735 h 166756"/>
                <a:gd name="connsiteX19" fmla="*/ 551212 w 669512"/>
                <a:gd name="connsiteY19" fmla="*/ 130481 h 166756"/>
                <a:gd name="connsiteX20" fmla="*/ 591026 w 669512"/>
                <a:gd name="connsiteY20" fmla="*/ 166662 h 166756"/>
                <a:gd name="connsiteX21" fmla="*/ 633222 w 669512"/>
                <a:gd name="connsiteY21" fmla="*/ 131620 h 166756"/>
                <a:gd name="connsiteX22" fmla="*/ 633222 w 669512"/>
                <a:gd name="connsiteY22" fmla="*/ 160299 h 166756"/>
                <a:gd name="connsiteX23" fmla="*/ 431768 w 669512"/>
                <a:gd name="connsiteY23" fmla="*/ 105220 h 166756"/>
                <a:gd name="connsiteX24" fmla="*/ 462629 w 669512"/>
                <a:gd name="connsiteY24" fmla="*/ 70463 h 166756"/>
                <a:gd name="connsiteX25" fmla="*/ 493300 w 669512"/>
                <a:gd name="connsiteY25" fmla="*/ 105220 h 166756"/>
                <a:gd name="connsiteX26" fmla="*/ 462629 w 669512"/>
                <a:gd name="connsiteY26" fmla="*/ 140262 h 166756"/>
                <a:gd name="connsiteX27" fmla="*/ 431768 w 669512"/>
                <a:gd name="connsiteY27" fmla="*/ 105220 h 166756"/>
                <a:gd name="connsiteX28" fmla="*/ 428720 w 669512"/>
                <a:gd name="connsiteY28" fmla="*/ 0 h 166756"/>
                <a:gd name="connsiteX29" fmla="*/ 399479 w 669512"/>
                <a:gd name="connsiteY29" fmla="*/ 0 h 166756"/>
                <a:gd name="connsiteX30" fmla="*/ 395478 w 669512"/>
                <a:gd name="connsiteY30" fmla="*/ 3989 h 166756"/>
                <a:gd name="connsiteX31" fmla="*/ 395478 w 669512"/>
                <a:gd name="connsiteY31" fmla="*/ 160394 h 166756"/>
                <a:gd name="connsiteX32" fmla="*/ 399479 w 669512"/>
                <a:gd name="connsiteY32" fmla="*/ 164383 h 166756"/>
                <a:gd name="connsiteX33" fmla="*/ 428720 w 669512"/>
                <a:gd name="connsiteY33" fmla="*/ 164383 h 166756"/>
                <a:gd name="connsiteX34" fmla="*/ 432721 w 669512"/>
                <a:gd name="connsiteY34" fmla="*/ 160394 h 166756"/>
                <a:gd name="connsiteX35" fmla="*/ 432721 w 669512"/>
                <a:gd name="connsiteY35" fmla="*/ 131525 h 166756"/>
                <a:gd name="connsiteX36" fmla="*/ 475583 w 669512"/>
                <a:gd name="connsiteY36" fmla="*/ 166757 h 166756"/>
                <a:gd name="connsiteX37" fmla="*/ 531400 w 669512"/>
                <a:gd name="connsiteY37" fmla="*/ 105220 h 166756"/>
                <a:gd name="connsiteX38" fmla="*/ 475583 w 669512"/>
                <a:gd name="connsiteY38" fmla="*/ 44158 h 166756"/>
                <a:gd name="connsiteX39" fmla="*/ 432721 w 669512"/>
                <a:gd name="connsiteY39" fmla="*/ 79390 h 166756"/>
                <a:gd name="connsiteX40" fmla="*/ 432721 w 669512"/>
                <a:gd name="connsiteY40" fmla="*/ 3989 h 166756"/>
                <a:gd name="connsiteX41" fmla="*/ 428720 w 669512"/>
                <a:gd name="connsiteY41" fmla="*/ 0 h 166756"/>
                <a:gd name="connsiteX42" fmla="*/ 361855 w 669512"/>
                <a:gd name="connsiteY42" fmla="*/ 91355 h 166756"/>
                <a:gd name="connsiteX43" fmla="*/ 318516 w 669512"/>
                <a:gd name="connsiteY43" fmla="*/ 44158 h 166756"/>
                <a:gd name="connsiteX44" fmla="*/ 274415 w 669512"/>
                <a:gd name="connsiteY44" fmla="*/ 82239 h 166756"/>
                <a:gd name="connsiteX45" fmla="*/ 232029 w 669512"/>
                <a:gd name="connsiteY45" fmla="*/ 44158 h 166756"/>
                <a:gd name="connsiteX46" fmla="*/ 189167 w 669512"/>
                <a:gd name="connsiteY46" fmla="*/ 81479 h 166756"/>
                <a:gd name="connsiteX47" fmla="*/ 189167 w 669512"/>
                <a:gd name="connsiteY47" fmla="*/ 50426 h 166756"/>
                <a:gd name="connsiteX48" fmla="*/ 185166 w 669512"/>
                <a:gd name="connsiteY48" fmla="*/ 46437 h 166756"/>
                <a:gd name="connsiteX49" fmla="*/ 155924 w 669512"/>
                <a:gd name="connsiteY49" fmla="*/ 46437 h 166756"/>
                <a:gd name="connsiteX50" fmla="*/ 151924 w 669512"/>
                <a:gd name="connsiteY50" fmla="*/ 50426 h 166756"/>
                <a:gd name="connsiteX51" fmla="*/ 151924 w 669512"/>
                <a:gd name="connsiteY51" fmla="*/ 160394 h 166756"/>
                <a:gd name="connsiteX52" fmla="*/ 155924 w 669512"/>
                <a:gd name="connsiteY52" fmla="*/ 164383 h 166756"/>
                <a:gd name="connsiteX53" fmla="*/ 185166 w 669512"/>
                <a:gd name="connsiteY53" fmla="*/ 164383 h 166756"/>
                <a:gd name="connsiteX54" fmla="*/ 189167 w 669512"/>
                <a:gd name="connsiteY54" fmla="*/ 160394 h 166756"/>
                <a:gd name="connsiteX55" fmla="*/ 189167 w 669512"/>
                <a:gd name="connsiteY55" fmla="*/ 99807 h 166756"/>
                <a:gd name="connsiteX56" fmla="*/ 214122 w 669512"/>
                <a:gd name="connsiteY56" fmla="*/ 73027 h 166756"/>
                <a:gd name="connsiteX57" fmla="*/ 238411 w 669512"/>
                <a:gd name="connsiteY57" fmla="*/ 99807 h 166756"/>
                <a:gd name="connsiteX58" fmla="*/ 238411 w 669512"/>
                <a:gd name="connsiteY58" fmla="*/ 160394 h 166756"/>
                <a:gd name="connsiteX59" fmla="*/ 242411 w 669512"/>
                <a:gd name="connsiteY59" fmla="*/ 164383 h 166756"/>
                <a:gd name="connsiteX60" fmla="*/ 271653 w 669512"/>
                <a:gd name="connsiteY60" fmla="*/ 164383 h 166756"/>
                <a:gd name="connsiteX61" fmla="*/ 275654 w 669512"/>
                <a:gd name="connsiteY61" fmla="*/ 160394 h 166756"/>
                <a:gd name="connsiteX62" fmla="*/ 275654 w 669512"/>
                <a:gd name="connsiteY62" fmla="*/ 99807 h 166756"/>
                <a:gd name="connsiteX63" fmla="*/ 300609 w 669512"/>
                <a:gd name="connsiteY63" fmla="*/ 73027 h 166756"/>
                <a:gd name="connsiteX64" fmla="*/ 324612 w 669512"/>
                <a:gd name="connsiteY64" fmla="*/ 99807 h 166756"/>
                <a:gd name="connsiteX65" fmla="*/ 324612 w 669512"/>
                <a:gd name="connsiteY65" fmla="*/ 160394 h 166756"/>
                <a:gd name="connsiteX66" fmla="*/ 328613 w 669512"/>
                <a:gd name="connsiteY66" fmla="*/ 164383 h 166756"/>
                <a:gd name="connsiteX67" fmla="*/ 357854 w 669512"/>
                <a:gd name="connsiteY67" fmla="*/ 164383 h 166756"/>
                <a:gd name="connsiteX68" fmla="*/ 361855 w 669512"/>
                <a:gd name="connsiteY68" fmla="*/ 160394 h 166756"/>
                <a:gd name="connsiteX69" fmla="*/ 361855 w 669512"/>
                <a:gd name="connsiteY69" fmla="*/ 91355 h 166756"/>
                <a:gd name="connsiteX70" fmla="*/ 54864 w 669512"/>
                <a:gd name="connsiteY70" fmla="*/ 111108 h 166756"/>
                <a:gd name="connsiteX71" fmla="*/ 81248 w 669512"/>
                <a:gd name="connsiteY71" fmla="*/ 116521 h 166756"/>
                <a:gd name="connsiteX72" fmla="*/ 52006 w 669512"/>
                <a:gd name="connsiteY72" fmla="*/ 143491 h 166756"/>
                <a:gd name="connsiteX73" fmla="*/ 33909 w 669512"/>
                <a:gd name="connsiteY73" fmla="*/ 127727 h 166756"/>
                <a:gd name="connsiteX74" fmla="*/ 54864 w 669512"/>
                <a:gd name="connsiteY74" fmla="*/ 111013 h 166756"/>
                <a:gd name="connsiteX75" fmla="*/ 82010 w 669512"/>
                <a:gd name="connsiteY75" fmla="*/ 160394 h 166756"/>
                <a:gd name="connsiteX76" fmla="*/ 86011 w 669512"/>
                <a:gd name="connsiteY76" fmla="*/ 164383 h 166756"/>
                <a:gd name="connsiteX77" fmla="*/ 114300 w 669512"/>
                <a:gd name="connsiteY77" fmla="*/ 164383 h 166756"/>
                <a:gd name="connsiteX78" fmla="*/ 118300 w 669512"/>
                <a:gd name="connsiteY78" fmla="*/ 160394 h 166756"/>
                <a:gd name="connsiteX79" fmla="*/ 118300 w 669512"/>
                <a:gd name="connsiteY79" fmla="*/ 93729 h 166756"/>
                <a:gd name="connsiteX80" fmla="*/ 61055 w 669512"/>
                <a:gd name="connsiteY80" fmla="*/ 44158 h 166756"/>
                <a:gd name="connsiteX81" fmla="*/ 11144 w 669512"/>
                <a:gd name="connsiteY81" fmla="*/ 54509 h 166756"/>
                <a:gd name="connsiteX82" fmla="*/ 9239 w 669512"/>
                <a:gd name="connsiteY82" fmla="*/ 59637 h 166756"/>
                <a:gd name="connsiteX83" fmla="*/ 14192 w 669512"/>
                <a:gd name="connsiteY83" fmla="*/ 74167 h 166756"/>
                <a:gd name="connsiteX84" fmla="*/ 19336 w 669512"/>
                <a:gd name="connsiteY84" fmla="*/ 76066 h 166756"/>
                <a:gd name="connsiteX85" fmla="*/ 51625 w 669512"/>
                <a:gd name="connsiteY85" fmla="*/ 69704 h 166756"/>
                <a:gd name="connsiteX86" fmla="*/ 81344 w 669512"/>
                <a:gd name="connsiteY86" fmla="*/ 94584 h 166756"/>
                <a:gd name="connsiteX87" fmla="*/ 81344 w 669512"/>
                <a:gd name="connsiteY87" fmla="*/ 98098 h 166756"/>
                <a:gd name="connsiteX88" fmla="*/ 48101 w 669512"/>
                <a:gd name="connsiteY88" fmla="*/ 91735 h 166756"/>
                <a:gd name="connsiteX89" fmla="*/ 0 w 669512"/>
                <a:gd name="connsiteY89" fmla="*/ 130481 h 166756"/>
                <a:gd name="connsiteX90" fmla="*/ 39815 w 669512"/>
                <a:gd name="connsiteY90" fmla="*/ 166662 h 166756"/>
                <a:gd name="connsiteX91" fmla="*/ 82010 w 669512"/>
                <a:gd name="connsiteY91" fmla="*/ 131620 h 166756"/>
                <a:gd name="connsiteX92" fmla="*/ 82010 w 669512"/>
                <a:gd name="connsiteY92" fmla="*/ 160299 h 1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69512" h="166756">
                  <a:moveTo>
                    <a:pt x="606171" y="111108"/>
                  </a:moveTo>
                  <a:cubicBezTo>
                    <a:pt x="617030" y="111108"/>
                    <a:pt x="626935" y="114147"/>
                    <a:pt x="632555" y="116521"/>
                  </a:cubicBezTo>
                  <a:cubicBezTo>
                    <a:pt x="629698" y="132000"/>
                    <a:pt x="617030" y="143491"/>
                    <a:pt x="603313" y="143491"/>
                  </a:cubicBezTo>
                  <a:cubicBezTo>
                    <a:pt x="592741" y="143491"/>
                    <a:pt x="585216" y="137888"/>
                    <a:pt x="585216" y="127727"/>
                  </a:cubicBezTo>
                  <a:cubicBezTo>
                    <a:pt x="585216" y="116711"/>
                    <a:pt x="594646" y="111013"/>
                    <a:pt x="606171" y="111013"/>
                  </a:cubicBezTo>
                  <a:moveTo>
                    <a:pt x="633222" y="160394"/>
                  </a:moveTo>
                  <a:cubicBezTo>
                    <a:pt x="633222" y="162958"/>
                    <a:pt x="634651" y="164383"/>
                    <a:pt x="637222" y="164383"/>
                  </a:cubicBezTo>
                  <a:lnTo>
                    <a:pt x="665512" y="164383"/>
                  </a:lnTo>
                  <a:cubicBezTo>
                    <a:pt x="668084" y="164383"/>
                    <a:pt x="669512" y="162958"/>
                    <a:pt x="669512" y="160394"/>
                  </a:cubicBezTo>
                  <a:lnTo>
                    <a:pt x="669512" y="93729"/>
                  </a:lnTo>
                  <a:cubicBezTo>
                    <a:pt x="669512" y="59163"/>
                    <a:pt x="647129" y="44158"/>
                    <a:pt x="612267" y="44158"/>
                  </a:cubicBezTo>
                  <a:cubicBezTo>
                    <a:pt x="592264" y="44158"/>
                    <a:pt x="572453" y="49761"/>
                    <a:pt x="562356" y="54509"/>
                  </a:cubicBezTo>
                  <a:cubicBezTo>
                    <a:pt x="560260" y="55459"/>
                    <a:pt x="559499" y="57073"/>
                    <a:pt x="560451" y="59637"/>
                  </a:cubicBezTo>
                  <a:lnTo>
                    <a:pt x="565404" y="74167"/>
                  </a:lnTo>
                  <a:cubicBezTo>
                    <a:pt x="566357" y="76541"/>
                    <a:pt x="568262" y="77016"/>
                    <a:pt x="570547" y="76066"/>
                  </a:cubicBezTo>
                  <a:cubicBezTo>
                    <a:pt x="578072" y="73027"/>
                    <a:pt x="591788" y="69704"/>
                    <a:pt x="602837" y="69704"/>
                  </a:cubicBezTo>
                  <a:cubicBezTo>
                    <a:pt x="621221" y="69704"/>
                    <a:pt x="632555" y="77206"/>
                    <a:pt x="632555" y="94584"/>
                  </a:cubicBezTo>
                  <a:lnTo>
                    <a:pt x="632555" y="98098"/>
                  </a:lnTo>
                  <a:cubicBezTo>
                    <a:pt x="625030" y="94774"/>
                    <a:pt x="613029" y="91735"/>
                    <a:pt x="599313" y="91735"/>
                  </a:cubicBezTo>
                  <a:cubicBezTo>
                    <a:pt x="573596" y="91735"/>
                    <a:pt x="551212" y="104365"/>
                    <a:pt x="551212" y="130481"/>
                  </a:cubicBezTo>
                  <a:cubicBezTo>
                    <a:pt x="551212" y="152987"/>
                    <a:pt x="568643" y="166662"/>
                    <a:pt x="591026" y="166662"/>
                  </a:cubicBezTo>
                  <a:cubicBezTo>
                    <a:pt x="616744" y="166662"/>
                    <a:pt x="629412" y="148334"/>
                    <a:pt x="633222" y="131620"/>
                  </a:cubicBezTo>
                  <a:lnTo>
                    <a:pt x="633222" y="160299"/>
                  </a:lnTo>
                  <a:close/>
                  <a:moveTo>
                    <a:pt x="431768" y="105220"/>
                  </a:moveTo>
                  <a:cubicBezTo>
                    <a:pt x="431768" y="84993"/>
                    <a:pt x="445008" y="70463"/>
                    <a:pt x="462629" y="70463"/>
                  </a:cubicBezTo>
                  <a:cubicBezTo>
                    <a:pt x="480250" y="70463"/>
                    <a:pt x="493300" y="84993"/>
                    <a:pt x="493300" y="105220"/>
                  </a:cubicBezTo>
                  <a:cubicBezTo>
                    <a:pt x="493300" y="125447"/>
                    <a:pt x="480346" y="140262"/>
                    <a:pt x="462629" y="140262"/>
                  </a:cubicBezTo>
                  <a:cubicBezTo>
                    <a:pt x="444913" y="140262"/>
                    <a:pt x="431768" y="125732"/>
                    <a:pt x="431768" y="105220"/>
                  </a:cubicBezTo>
                  <a:moveTo>
                    <a:pt x="428720" y="0"/>
                  </a:moveTo>
                  <a:lnTo>
                    <a:pt x="399479" y="0"/>
                  </a:lnTo>
                  <a:cubicBezTo>
                    <a:pt x="396907" y="0"/>
                    <a:pt x="395478" y="1424"/>
                    <a:pt x="395478" y="3989"/>
                  </a:cubicBezTo>
                  <a:lnTo>
                    <a:pt x="395478" y="160394"/>
                  </a:lnTo>
                  <a:cubicBezTo>
                    <a:pt x="395478" y="162958"/>
                    <a:pt x="396907" y="164383"/>
                    <a:pt x="399479" y="164383"/>
                  </a:cubicBezTo>
                  <a:lnTo>
                    <a:pt x="428720" y="164383"/>
                  </a:lnTo>
                  <a:cubicBezTo>
                    <a:pt x="431292" y="164383"/>
                    <a:pt x="432721" y="162958"/>
                    <a:pt x="432721" y="160394"/>
                  </a:cubicBezTo>
                  <a:lnTo>
                    <a:pt x="432721" y="131525"/>
                  </a:lnTo>
                  <a:cubicBezTo>
                    <a:pt x="439103" y="153842"/>
                    <a:pt x="453961" y="166757"/>
                    <a:pt x="475583" y="166757"/>
                  </a:cubicBezTo>
                  <a:cubicBezTo>
                    <a:pt x="508540" y="166757"/>
                    <a:pt x="531400" y="139977"/>
                    <a:pt x="531400" y="105220"/>
                  </a:cubicBezTo>
                  <a:cubicBezTo>
                    <a:pt x="531400" y="70463"/>
                    <a:pt x="508540" y="44158"/>
                    <a:pt x="475583" y="44158"/>
                  </a:cubicBezTo>
                  <a:cubicBezTo>
                    <a:pt x="453961" y="44158"/>
                    <a:pt x="439103" y="57548"/>
                    <a:pt x="432721" y="79390"/>
                  </a:cubicBezTo>
                  <a:lnTo>
                    <a:pt x="432721" y="3989"/>
                  </a:lnTo>
                  <a:cubicBezTo>
                    <a:pt x="432721" y="1424"/>
                    <a:pt x="431292" y="0"/>
                    <a:pt x="428720" y="0"/>
                  </a:cubicBezTo>
                  <a:moveTo>
                    <a:pt x="361855" y="91355"/>
                  </a:moveTo>
                  <a:cubicBezTo>
                    <a:pt x="361855" y="63911"/>
                    <a:pt x="343948" y="44158"/>
                    <a:pt x="318516" y="44158"/>
                  </a:cubicBezTo>
                  <a:cubicBezTo>
                    <a:pt x="295180" y="44158"/>
                    <a:pt x="276606" y="62486"/>
                    <a:pt x="274415" y="82239"/>
                  </a:cubicBezTo>
                  <a:cubicBezTo>
                    <a:pt x="271844" y="60587"/>
                    <a:pt x="254889" y="44158"/>
                    <a:pt x="232029" y="44158"/>
                  </a:cubicBezTo>
                  <a:cubicBezTo>
                    <a:pt x="209169" y="44158"/>
                    <a:pt x="191262" y="62012"/>
                    <a:pt x="189167" y="81479"/>
                  </a:cubicBezTo>
                  <a:lnTo>
                    <a:pt x="189167" y="50426"/>
                  </a:lnTo>
                  <a:cubicBezTo>
                    <a:pt x="189167" y="47862"/>
                    <a:pt x="187738" y="46437"/>
                    <a:pt x="185166" y="46437"/>
                  </a:cubicBezTo>
                  <a:lnTo>
                    <a:pt x="155924" y="46437"/>
                  </a:lnTo>
                  <a:cubicBezTo>
                    <a:pt x="153352" y="46437"/>
                    <a:pt x="151924" y="47862"/>
                    <a:pt x="151924" y="50426"/>
                  </a:cubicBezTo>
                  <a:lnTo>
                    <a:pt x="151924" y="160394"/>
                  </a:lnTo>
                  <a:cubicBezTo>
                    <a:pt x="151924" y="162958"/>
                    <a:pt x="153352" y="164383"/>
                    <a:pt x="155924" y="164383"/>
                  </a:cubicBezTo>
                  <a:lnTo>
                    <a:pt x="185166" y="164383"/>
                  </a:lnTo>
                  <a:cubicBezTo>
                    <a:pt x="187738" y="164383"/>
                    <a:pt x="189167" y="162958"/>
                    <a:pt x="189167" y="160394"/>
                  </a:cubicBezTo>
                  <a:lnTo>
                    <a:pt x="189167" y="99807"/>
                  </a:lnTo>
                  <a:cubicBezTo>
                    <a:pt x="189167" y="84328"/>
                    <a:pt x="200977" y="73027"/>
                    <a:pt x="214122" y="73027"/>
                  </a:cubicBezTo>
                  <a:cubicBezTo>
                    <a:pt x="228219" y="73027"/>
                    <a:pt x="238411" y="83568"/>
                    <a:pt x="238411" y="99807"/>
                  </a:cubicBezTo>
                  <a:lnTo>
                    <a:pt x="238411" y="160394"/>
                  </a:lnTo>
                  <a:cubicBezTo>
                    <a:pt x="238411" y="162958"/>
                    <a:pt x="239840" y="164383"/>
                    <a:pt x="242411" y="164383"/>
                  </a:cubicBezTo>
                  <a:lnTo>
                    <a:pt x="271653" y="164383"/>
                  </a:lnTo>
                  <a:cubicBezTo>
                    <a:pt x="274225" y="164383"/>
                    <a:pt x="275654" y="162958"/>
                    <a:pt x="275654" y="160394"/>
                  </a:cubicBezTo>
                  <a:lnTo>
                    <a:pt x="275654" y="99807"/>
                  </a:lnTo>
                  <a:cubicBezTo>
                    <a:pt x="275654" y="84328"/>
                    <a:pt x="286988" y="73027"/>
                    <a:pt x="300609" y="73027"/>
                  </a:cubicBezTo>
                  <a:cubicBezTo>
                    <a:pt x="314230" y="73027"/>
                    <a:pt x="324612" y="83568"/>
                    <a:pt x="324612" y="99807"/>
                  </a:cubicBezTo>
                  <a:lnTo>
                    <a:pt x="324612" y="160394"/>
                  </a:lnTo>
                  <a:cubicBezTo>
                    <a:pt x="324612" y="162958"/>
                    <a:pt x="326041" y="164383"/>
                    <a:pt x="328613" y="164383"/>
                  </a:cubicBezTo>
                  <a:lnTo>
                    <a:pt x="357854" y="164383"/>
                  </a:lnTo>
                  <a:cubicBezTo>
                    <a:pt x="360426" y="164383"/>
                    <a:pt x="361855" y="162958"/>
                    <a:pt x="361855" y="160394"/>
                  </a:cubicBezTo>
                  <a:lnTo>
                    <a:pt x="361855" y="91355"/>
                  </a:lnTo>
                  <a:close/>
                  <a:moveTo>
                    <a:pt x="54864" y="111108"/>
                  </a:moveTo>
                  <a:cubicBezTo>
                    <a:pt x="65723" y="111108"/>
                    <a:pt x="75629" y="114147"/>
                    <a:pt x="81248" y="116521"/>
                  </a:cubicBezTo>
                  <a:cubicBezTo>
                    <a:pt x="78391" y="132000"/>
                    <a:pt x="65723" y="143491"/>
                    <a:pt x="52006" y="143491"/>
                  </a:cubicBezTo>
                  <a:cubicBezTo>
                    <a:pt x="41434" y="143491"/>
                    <a:pt x="33909" y="137888"/>
                    <a:pt x="33909" y="127727"/>
                  </a:cubicBezTo>
                  <a:cubicBezTo>
                    <a:pt x="33909" y="116711"/>
                    <a:pt x="43339" y="111013"/>
                    <a:pt x="54864" y="111013"/>
                  </a:cubicBezTo>
                  <a:moveTo>
                    <a:pt x="82010" y="160394"/>
                  </a:moveTo>
                  <a:cubicBezTo>
                    <a:pt x="82010" y="162958"/>
                    <a:pt x="83439" y="164383"/>
                    <a:pt x="86011" y="164383"/>
                  </a:cubicBezTo>
                  <a:lnTo>
                    <a:pt x="114300" y="164383"/>
                  </a:lnTo>
                  <a:cubicBezTo>
                    <a:pt x="116872" y="164383"/>
                    <a:pt x="118300" y="162958"/>
                    <a:pt x="118300" y="160394"/>
                  </a:cubicBezTo>
                  <a:lnTo>
                    <a:pt x="118300" y="93729"/>
                  </a:lnTo>
                  <a:cubicBezTo>
                    <a:pt x="118300" y="59163"/>
                    <a:pt x="95917" y="44158"/>
                    <a:pt x="61055" y="44158"/>
                  </a:cubicBezTo>
                  <a:cubicBezTo>
                    <a:pt x="41053" y="44158"/>
                    <a:pt x="21241" y="49761"/>
                    <a:pt x="11144" y="54509"/>
                  </a:cubicBezTo>
                  <a:cubicBezTo>
                    <a:pt x="9049" y="55459"/>
                    <a:pt x="8287" y="57073"/>
                    <a:pt x="9239" y="59637"/>
                  </a:cubicBezTo>
                  <a:lnTo>
                    <a:pt x="14192" y="74167"/>
                  </a:lnTo>
                  <a:cubicBezTo>
                    <a:pt x="15145" y="76541"/>
                    <a:pt x="17050" y="77016"/>
                    <a:pt x="19336" y="76066"/>
                  </a:cubicBezTo>
                  <a:cubicBezTo>
                    <a:pt x="26860" y="73027"/>
                    <a:pt x="40577" y="69704"/>
                    <a:pt x="51625" y="69704"/>
                  </a:cubicBezTo>
                  <a:cubicBezTo>
                    <a:pt x="70009" y="69704"/>
                    <a:pt x="81344" y="77206"/>
                    <a:pt x="81344" y="94584"/>
                  </a:cubicBezTo>
                  <a:lnTo>
                    <a:pt x="81344" y="98098"/>
                  </a:lnTo>
                  <a:cubicBezTo>
                    <a:pt x="73819" y="94774"/>
                    <a:pt x="61817" y="91735"/>
                    <a:pt x="48101" y="91735"/>
                  </a:cubicBezTo>
                  <a:cubicBezTo>
                    <a:pt x="22384" y="91735"/>
                    <a:pt x="0" y="104365"/>
                    <a:pt x="0" y="130481"/>
                  </a:cubicBezTo>
                  <a:cubicBezTo>
                    <a:pt x="0" y="152987"/>
                    <a:pt x="17431" y="166662"/>
                    <a:pt x="39815" y="166662"/>
                  </a:cubicBezTo>
                  <a:cubicBezTo>
                    <a:pt x="65532" y="166662"/>
                    <a:pt x="78200" y="148334"/>
                    <a:pt x="82010" y="131620"/>
                  </a:cubicBezTo>
                  <a:lnTo>
                    <a:pt x="82010" y="16029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AA4097E-C6CA-C144-4004-6737C59362D2}"/>
                </a:ext>
              </a:extLst>
            </p:cNvPr>
            <p:cNvSpPr/>
            <p:nvPr/>
          </p:nvSpPr>
          <p:spPr>
            <a:xfrm>
              <a:off x="5411723" y="311150"/>
              <a:ext cx="1368933" cy="214903"/>
            </a:xfrm>
            <a:custGeom>
              <a:avLst/>
              <a:gdLst>
                <a:gd name="connsiteX0" fmla="*/ 1368933 w 1368933"/>
                <a:gd name="connsiteY0" fmla="*/ 96578 h 214903"/>
                <a:gd name="connsiteX1" fmla="*/ 1324642 w 1368933"/>
                <a:gd name="connsiteY1" fmla="*/ 46532 h 214903"/>
                <a:gd name="connsiteX2" fmla="*/ 1280541 w 1368933"/>
                <a:gd name="connsiteY2" fmla="*/ 84328 h 214903"/>
                <a:gd name="connsiteX3" fmla="*/ 1280541 w 1368933"/>
                <a:gd name="connsiteY3" fmla="*/ 52895 h 214903"/>
                <a:gd name="connsiteX4" fmla="*/ 1276540 w 1368933"/>
                <a:gd name="connsiteY4" fmla="*/ 48906 h 214903"/>
                <a:gd name="connsiteX5" fmla="*/ 1247299 w 1368933"/>
                <a:gd name="connsiteY5" fmla="*/ 48906 h 214903"/>
                <a:gd name="connsiteX6" fmla="*/ 1243298 w 1368933"/>
                <a:gd name="connsiteY6" fmla="*/ 52895 h 214903"/>
                <a:gd name="connsiteX7" fmla="*/ 1243298 w 1368933"/>
                <a:gd name="connsiteY7" fmla="*/ 162768 h 214903"/>
                <a:gd name="connsiteX8" fmla="*/ 1247299 w 1368933"/>
                <a:gd name="connsiteY8" fmla="*/ 166757 h 214903"/>
                <a:gd name="connsiteX9" fmla="*/ 1276540 w 1368933"/>
                <a:gd name="connsiteY9" fmla="*/ 166757 h 214903"/>
                <a:gd name="connsiteX10" fmla="*/ 1280541 w 1368933"/>
                <a:gd name="connsiteY10" fmla="*/ 162768 h 214903"/>
                <a:gd name="connsiteX11" fmla="*/ 1280541 w 1368933"/>
                <a:gd name="connsiteY11" fmla="*/ 103131 h 214903"/>
                <a:gd name="connsiteX12" fmla="*/ 1306449 w 1368933"/>
                <a:gd name="connsiteY12" fmla="*/ 75401 h 214903"/>
                <a:gd name="connsiteX13" fmla="*/ 1331690 w 1368933"/>
                <a:gd name="connsiteY13" fmla="*/ 103131 h 214903"/>
                <a:gd name="connsiteX14" fmla="*/ 1331690 w 1368933"/>
                <a:gd name="connsiteY14" fmla="*/ 162768 h 214903"/>
                <a:gd name="connsiteX15" fmla="*/ 1335691 w 1368933"/>
                <a:gd name="connsiteY15" fmla="*/ 166757 h 214903"/>
                <a:gd name="connsiteX16" fmla="*/ 1364933 w 1368933"/>
                <a:gd name="connsiteY16" fmla="*/ 166757 h 214903"/>
                <a:gd name="connsiteX17" fmla="*/ 1368933 w 1368933"/>
                <a:gd name="connsiteY17" fmla="*/ 162768 h 214903"/>
                <a:gd name="connsiteX18" fmla="*/ 1368933 w 1368933"/>
                <a:gd name="connsiteY18" fmla="*/ 96578 h 214903"/>
                <a:gd name="connsiteX19" fmla="*/ 1160717 w 1368933"/>
                <a:gd name="connsiteY19" fmla="*/ 69039 h 214903"/>
                <a:gd name="connsiteX20" fmla="*/ 1184053 w 1368933"/>
                <a:gd name="connsiteY20" fmla="*/ 96483 h 214903"/>
                <a:gd name="connsiteX21" fmla="*/ 1131951 w 1368933"/>
                <a:gd name="connsiteY21" fmla="*/ 96483 h 214903"/>
                <a:gd name="connsiteX22" fmla="*/ 1160717 w 1368933"/>
                <a:gd name="connsiteY22" fmla="*/ 69039 h 214903"/>
                <a:gd name="connsiteX23" fmla="*/ 1159764 w 1368933"/>
                <a:gd name="connsiteY23" fmla="*/ 169606 h 214903"/>
                <a:gd name="connsiteX24" fmla="*/ 1211866 w 1368933"/>
                <a:gd name="connsiteY24" fmla="*/ 156026 h 214903"/>
                <a:gd name="connsiteX25" fmla="*/ 1213295 w 1368933"/>
                <a:gd name="connsiteY25" fmla="*/ 151088 h 214903"/>
                <a:gd name="connsiteX26" fmla="*/ 1207865 w 1368933"/>
                <a:gd name="connsiteY26" fmla="*/ 137033 h 214903"/>
                <a:gd name="connsiteX27" fmla="*/ 1202722 w 1368933"/>
                <a:gd name="connsiteY27" fmla="*/ 135134 h 214903"/>
                <a:gd name="connsiteX28" fmla="*/ 1168337 w 1368933"/>
                <a:gd name="connsiteY28" fmla="*/ 141971 h 214903"/>
                <a:gd name="connsiteX29" fmla="*/ 1132046 w 1368933"/>
                <a:gd name="connsiteY29" fmla="*/ 115191 h 214903"/>
                <a:gd name="connsiteX30" fmla="*/ 1212628 w 1368933"/>
                <a:gd name="connsiteY30" fmla="*/ 115191 h 214903"/>
                <a:gd name="connsiteX31" fmla="*/ 1216628 w 1368933"/>
                <a:gd name="connsiteY31" fmla="*/ 111203 h 214903"/>
                <a:gd name="connsiteX32" fmla="*/ 1216819 w 1368933"/>
                <a:gd name="connsiteY32" fmla="*/ 103891 h 214903"/>
                <a:gd name="connsiteX33" fmla="*/ 1158621 w 1368933"/>
                <a:gd name="connsiteY33" fmla="*/ 46152 h 214903"/>
                <a:gd name="connsiteX34" fmla="*/ 1095470 w 1368933"/>
                <a:gd name="connsiteY34" fmla="*/ 109588 h 214903"/>
                <a:gd name="connsiteX35" fmla="*/ 1159764 w 1368933"/>
                <a:gd name="connsiteY35" fmla="*/ 169701 h 214903"/>
                <a:gd name="connsiteX36" fmla="*/ 1033081 w 1368933"/>
                <a:gd name="connsiteY36" fmla="*/ 106170 h 214903"/>
                <a:gd name="connsiteX37" fmla="*/ 1002221 w 1368933"/>
                <a:gd name="connsiteY37" fmla="*/ 138552 h 214903"/>
                <a:gd name="connsiteX38" fmla="*/ 971169 w 1368933"/>
                <a:gd name="connsiteY38" fmla="*/ 105885 h 214903"/>
                <a:gd name="connsiteX39" fmla="*/ 1002221 w 1368933"/>
                <a:gd name="connsiteY39" fmla="*/ 72742 h 214903"/>
                <a:gd name="connsiteX40" fmla="*/ 1033081 w 1368933"/>
                <a:gd name="connsiteY40" fmla="*/ 106075 h 214903"/>
                <a:gd name="connsiteX41" fmla="*/ 998410 w 1368933"/>
                <a:gd name="connsiteY41" fmla="*/ 214903 h 214903"/>
                <a:gd name="connsiteX42" fmla="*/ 1069086 w 1368933"/>
                <a:gd name="connsiteY42" fmla="*/ 157830 h 214903"/>
                <a:gd name="connsiteX43" fmla="*/ 1069086 w 1368933"/>
                <a:gd name="connsiteY43" fmla="*/ 52895 h 214903"/>
                <a:gd name="connsiteX44" fmla="*/ 1065086 w 1368933"/>
                <a:gd name="connsiteY44" fmla="*/ 48906 h 214903"/>
                <a:gd name="connsiteX45" fmla="*/ 1035844 w 1368933"/>
                <a:gd name="connsiteY45" fmla="*/ 48906 h 214903"/>
                <a:gd name="connsiteX46" fmla="*/ 1031843 w 1368933"/>
                <a:gd name="connsiteY46" fmla="*/ 52895 h 214903"/>
                <a:gd name="connsiteX47" fmla="*/ 1031843 w 1368933"/>
                <a:gd name="connsiteY47" fmla="*/ 81764 h 214903"/>
                <a:gd name="connsiteX48" fmla="*/ 997648 w 1368933"/>
                <a:gd name="connsiteY48" fmla="*/ 47672 h 214903"/>
                <a:gd name="connsiteX49" fmla="*/ 984885 w 1368933"/>
                <a:gd name="connsiteY49" fmla="*/ 47007 h 214903"/>
                <a:gd name="connsiteX50" fmla="*/ 932783 w 1368933"/>
                <a:gd name="connsiteY50" fmla="*/ 105980 h 214903"/>
                <a:gd name="connsiteX51" fmla="*/ 988885 w 1368933"/>
                <a:gd name="connsiteY51" fmla="*/ 165142 h 214903"/>
                <a:gd name="connsiteX52" fmla="*/ 1031748 w 1368933"/>
                <a:gd name="connsiteY52" fmla="*/ 130575 h 214903"/>
                <a:gd name="connsiteX53" fmla="*/ 1031748 w 1368933"/>
                <a:gd name="connsiteY53" fmla="*/ 150518 h 214903"/>
                <a:gd name="connsiteX54" fmla="*/ 990505 w 1368933"/>
                <a:gd name="connsiteY54" fmla="*/ 187649 h 214903"/>
                <a:gd name="connsiteX55" fmla="*/ 956119 w 1368933"/>
                <a:gd name="connsiteY55" fmla="*/ 181096 h 214903"/>
                <a:gd name="connsiteX56" fmla="*/ 950690 w 1368933"/>
                <a:gd name="connsiteY56" fmla="*/ 183660 h 214903"/>
                <a:gd name="connsiteX57" fmla="*/ 945547 w 1368933"/>
                <a:gd name="connsiteY57" fmla="*/ 198475 h 214903"/>
                <a:gd name="connsiteX58" fmla="*/ 947166 w 1368933"/>
                <a:gd name="connsiteY58" fmla="*/ 203128 h 214903"/>
                <a:gd name="connsiteX59" fmla="*/ 998315 w 1368933"/>
                <a:gd name="connsiteY59" fmla="*/ 214903 h 214903"/>
                <a:gd name="connsiteX60" fmla="*/ 908399 w 1368933"/>
                <a:gd name="connsiteY60" fmla="*/ 96578 h 214903"/>
                <a:gd name="connsiteX61" fmla="*/ 864108 w 1368933"/>
                <a:gd name="connsiteY61" fmla="*/ 46532 h 214903"/>
                <a:gd name="connsiteX62" fmla="*/ 820007 w 1368933"/>
                <a:gd name="connsiteY62" fmla="*/ 84328 h 214903"/>
                <a:gd name="connsiteX63" fmla="*/ 820007 w 1368933"/>
                <a:gd name="connsiteY63" fmla="*/ 52895 h 214903"/>
                <a:gd name="connsiteX64" fmla="*/ 816007 w 1368933"/>
                <a:gd name="connsiteY64" fmla="*/ 48906 h 214903"/>
                <a:gd name="connsiteX65" fmla="*/ 786765 w 1368933"/>
                <a:gd name="connsiteY65" fmla="*/ 48906 h 214903"/>
                <a:gd name="connsiteX66" fmla="*/ 782764 w 1368933"/>
                <a:gd name="connsiteY66" fmla="*/ 52895 h 214903"/>
                <a:gd name="connsiteX67" fmla="*/ 782764 w 1368933"/>
                <a:gd name="connsiteY67" fmla="*/ 162768 h 214903"/>
                <a:gd name="connsiteX68" fmla="*/ 786765 w 1368933"/>
                <a:gd name="connsiteY68" fmla="*/ 166757 h 214903"/>
                <a:gd name="connsiteX69" fmla="*/ 816007 w 1368933"/>
                <a:gd name="connsiteY69" fmla="*/ 166757 h 214903"/>
                <a:gd name="connsiteX70" fmla="*/ 820007 w 1368933"/>
                <a:gd name="connsiteY70" fmla="*/ 162768 h 214903"/>
                <a:gd name="connsiteX71" fmla="*/ 820007 w 1368933"/>
                <a:gd name="connsiteY71" fmla="*/ 103131 h 214903"/>
                <a:gd name="connsiteX72" fmla="*/ 845915 w 1368933"/>
                <a:gd name="connsiteY72" fmla="*/ 75401 h 214903"/>
                <a:gd name="connsiteX73" fmla="*/ 871157 w 1368933"/>
                <a:gd name="connsiteY73" fmla="*/ 103131 h 214903"/>
                <a:gd name="connsiteX74" fmla="*/ 871157 w 1368933"/>
                <a:gd name="connsiteY74" fmla="*/ 162768 h 214903"/>
                <a:gd name="connsiteX75" fmla="*/ 875157 w 1368933"/>
                <a:gd name="connsiteY75" fmla="*/ 166757 h 214903"/>
                <a:gd name="connsiteX76" fmla="*/ 904399 w 1368933"/>
                <a:gd name="connsiteY76" fmla="*/ 166757 h 214903"/>
                <a:gd name="connsiteX77" fmla="*/ 908399 w 1368933"/>
                <a:gd name="connsiteY77" fmla="*/ 162768 h 214903"/>
                <a:gd name="connsiteX78" fmla="*/ 908399 w 1368933"/>
                <a:gd name="connsiteY78" fmla="*/ 96578 h 214903"/>
                <a:gd name="connsiteX79" fmla="*/ 713804 w 1368933"/>
                <a:gd name="connsiteY79" fmla="*/ 166757 h 214903"/>
                <a:gd name="connsiteX80" fmla="*/ 743045 w 1368933"/>
                <a:gd name="connsiteY80" fmla="*/ 166757 h 214903"/>
                <a:gd name="connsiteX81" fmla="*/ 747046 w 1368933"/>
                <a:gd name="connsiteY81" fmla="*/ 162768 h 214903"/>
                <a:gd name="connsiteX82" fmla="*/ 747046 w 1368933"/>
                <a:gd name="connsiteY82" fmla="*/ 52895 h 214903"/>
                <a:gd name="connsiteX83" fmla="*/ 743045 w 1368933"/>
                <a:gd name="connsiteY83" fmla="*/ 48906 h 214903"/>
                <a:gd name="connsiteX84" fmla="*/ 713804 w 1368933"/>
                <a:gd name="connsiteY84" fmla="*/ 48906 h 214903"/>
                <a:gd name="connsiteX85" fmla="*/ 709803 w 1368933"/>
                <a:gd name="connsiteY85" fmla="*/ 52895 h 214903"/>
                <a:gd name="connsiteX86" fmla="*/ 709803 w 1368933"/>
                <a:gd name="connsiteY86" fmla="*/ 162768 h 214903"/>
                <a:gd name="connsiteX87" fmla="*/ 713804 w 1368933"/>
                <a:gd name="connsiteY87" fmla="*/ 166757 h 214903"/>
                <a:gd name="connsiteX88" fmla="*/ 728472 w 1368933"/>
                <a:gd name="connsiteY88" fmla="*/ 34282 h 214903"/>
                <a:gd name="connsiteX89" fmla="*/ 749237 w 1368933"/>
                <a:gd name="connsiteY89" fmla="*/ 17094 h 214903"/>
                <a:gd name="connsiteX90" fmla="*/ 728472 w 1368933"/>
                <a:gd name="connsiteY90" fmla="*/ 0 h 214903"/>
                <a:gd name="connsiteX91" fmla="*/ 707708 w 1368933"/>
                <a:gd name="connsiteY91" fmla="*/ 17094 h 214903"/>
                <a:gd name="connsiteX92" fmla="*/ 728472 w 1368933"/>
                <a:gd name="connsiteY92" fmla="*/ 34282 h 214903"/>
                <a:gd name="connsiteX93" fmla="*/ 676085 w 1368933"/>
                <a:gd name="connsiteY93" fmla="*/ 96578 h 214903"/>
                <a:gd name="connsiteX94" fmla="*/ 631793 w 1368933"/>
                <a:gd name="connsiteY94" fmla="*/ 46532 h 214903"/>
                <a:gd name="connsiteX95" fmla="*/ 587693 w 1368933"/>
                <a:gd name="connsiteY95" fmla="*/ 84328 h 214903"/>
                <a:gd name="connsiteX96" fmla="*/ 587693 w 1368933"/>
                <a:gd name="connsiteY96" fmla="*/ 52895 h 214903"/>
                <a:gd name="connsiteX97" fmla="*/ 583692 w 1368933"/>
                <a:gd name="connsiteY97" fmla="*/ 48906 h 214903"/>
                <a:gd name="connsiteX98" fmla="*/ 554450 w 1368933"/>
                <a:gd name="connsiteY98" fmla="*/ 48906 h 214903"/>
                <a:gd name="connsiteX99" fmla="*/ 550450 w 1368933"/>
                <a:gd name="connsiteY99" fmla="*/ 52895 h 214903"/>
                <a:gd name="connsiteX100" fmla="*/ 550450 w 1368933"/>
                <a:gd name="connsiteY100" fmla="*/ 162768 h 214903"/>
                <a:gd name="connsiteX101" fmla="*/ 554450 w 1368933"/>
                <a:gd name="connsiteY101" fmla="*/ 166757 h 214903"/>
                <a:gd name="connsiteX102" fmla="*/ 583692 w 1368933"/>
                <a:gd name="connsiteY102" fmla="*/ 166757 h 214903"/>
                <a:gd name="connsiteX103" fmla="*/ 587693 w 1368933"/>
                <a:gd name="connsiteY103" fmla="*/ 162768 h 214903"/>
                <a:gd name="connsiteX104" fmla="*/ 587693 w 1368933"/>
                <a:gd name="connsiteY104" fmla="*/ 103131 h 214903"/>
                <a:gd name="connsiteX105" fmla="*/ 613601 w 1368933"/>
                <a:gd name="connsiteY105" fmla="*/ 75401 h 214903"/>
                <a:gd name="connsiteX106" fmla="*/ 638842 w 1368933"/>
                <a:gd name="connsiteY106" fmla="*/ 103131 h 214903"/>
                <a:gd name="connsiteX107" fmla="*/ 638842 w 1368933"/>
                <a:gd name="connsiteY107" fmla="*/ 162768 h 214903"/>
                <a:gd name="connsiteX108" fmla="*/ 642842 w 1368933"/>
                <a:gd name="connsiteY108" fmla="*/ 166757 h 214903"/>
                <a:gd name="connsiteX109" fmla="*/ 672084 w 1368933"/>
                <a:gd name="connsiteY109" fmla="*/ 166757 h 214903"/>
                <a:gd name="connsiteX110" fmla="*/ 676085 w 1368933"/>
                <a:gd name="connsiteY110" fmla="*/ 162768 h 214903"/>
                <a:gd name="connsiteX111" fmla="*/ 676085 w 1368933"/>
                <a:gd name="connsiteY111" fmla="*/ 96578 h 214903"/>
                <a:gd name="connsiteX112" fmla="*/ 467868 w 1368933"/>
                <a:gd name="connsiteY112" fmla="*/ 69039 h 214903"/>
                <a:gd name="connsiteX113" fmla="*/ 491204 w 1368933"/>
                <a:gd name="connsiteY113" fmla="*/ 96483 h 214903"/>
                <a:gd name="connsiteX114" fmla="*/ 439103 w 1368933"/>
                <a:gd name="connsiteY114" fmla="*/ 96483 h 214903"/>
                <a:gd name="connsiteX115" fmla="*/ 467868 w 1368933"/>
                <a:gd name="connsiteY115" fmla="*/ 69039 h 214903"/>
                <a:gd name="connsiteX116" fmla="*/ 466916 w 1368933"/>
                <a:gd name="connsiteY116" fmla="*/ 169606 h 214903"/>
                <a:gd name="connsiteX117" fmla="*/ 519017 w 1368933"/>
                <a:gd name="connsiteY117" fmla="*/ 156026 h 214903"/>
                <a:gd name="connsiteX118" fmla="*/ 520446 w 1368933"/>
                <a:gd name="connsiteY118" fmla="*/ 151088 h 214903"/>
                <a:gd name="connsiteX119" fmla="*/ 515017 w 1368933"/>
                <a:gd name="connsiteY119" fmla="*/ 137033 h 214903"/>
                <a:gd name="connsiteX120" fmla="*/ 509873 w 1368933"/>
                <a:gd name="connsiteY120" fmla="*/ 135134 h 214903"/>
                <a:gd name="connsiteX121" fmla="*/ 475488 w 1368933"/>
                <a:gd name="connsiteY121" fmla="*/ 141971 h 214903"/>
                <a:gd name="connsiteX122" fmla="*/ 439198 w 1368933"/>
                <a:gd name="connsiteY122" fmla="*/ 115191 h 214903"/>
                <a:gd name="connsiteX123" fmla="*/ 519779 w 1368933"/>
                <a:gd name="connsiteY123" fmla="*/ 115191 h 214903"/>
                <a:gd name="connsiteX124" fmla="*/ 523780 w 1368933"/>
                <a:gd name="connsiteY124" fmla="*/ 111203 h 214903"/>
                <a:gd name="connsiteX125" fmla="*/ 523970 w 1368933"/>
                <a:gd name="connsiteY125" fmla="*/ 103891 h 214903"/>
                <a:gd name="connsiteX126" fmla="*/ 465772 w 1368933"/>
                <a:gd name="connsiteY126" fmla="*/ 46152 h 214903"/>
                <a:gd name="connsiteX127" fmla="*/ 402622 w 1368933"/>
                <a:gd name="connsiteY127" fmla="*/ 109588 h 214903"/>
                <a:gd name="connsiteX128" fmla="*/ 466916 w 1368933"/>
                <a:gd name="connsiteY128" fmla="*/ 169701 h 214903"/>
                <a:gd name="connsiteX129" fmla="*/ 365665 w 1368933"/>
                <a:gd name="connsiteY129" fmla="*/ 75876 h 214903"/>
                <a:gd name="connsiteX130" fmla="*/ 383762 w 1368933"/>
                <a:gd name="connsiteY130" fmla="*/ 79200 h 214903"/>
                <a:gd name="connsiteX131" fmla="*/ 389191 w 1368933"/>
                <a:gd name="connsiteY131" fmla="*/ 77301 h 214903"/>
                <a:gd name="connsiteX132" fmla="*/ 394621 w 1368933"/>
                <a:gd name="connsiteY132" fmla="*/ 56599 h 214903"/>
                <a:gd name="connsiteX133" fmla="*/ 392239 w 1368933"/>
                <a:gd name="connsiteY133" fmla="*/ 51186 h 214903"/>
                <a:gd name="connsiteX134" fmla="*/ 372713 w 1368933"/>
                <a:gd name="connsiteY134" fmla="*/ 46532 h 214903"/>
                <a:gd name="connsiteX135" fmla="*/ 336899 w 1368933"/>
                <a:gd name="connsiteY135" fmla="*/ 83853 h 214903"/>
                <a:gd name="connsiteX136" fmla="*/ 336899 w 1368933"/>
                <a:gd name="connsiteY136" fmla="*/ 52895 h 214903"/>
                <a:gd name="connsiteX137" fmla="*/ 332899 w 1368933"/>
                <a:gd name="connsiteY137" fmla="*/ 48906 h 214903"/>
                <a:gd name="connsiteX138" fmla="*/ 303657 w 1368933"/>
                <a:gd name="connsiteY138" fmla="*/ 48906 h 214903"/>
                <a:gd name="connsiteX139" fmla="*/ 299657 w 1368933"/>
                <a:gd name="connsiteY139" fmla="*/ 52895 h 214903"/>
                <a:gd name="connsiteX140" fmla="*/ 299657 w 1368933"/>
                <a:gd name="connsiteY140" fmla="*/ 162768 h 214903"/>
                <a:gd name="connsiteX141" fmla="*/ 303657 w 1368933"/>
                <a:gd name="connsiteY141" fmla="*/ 166757 h 214903"/>
                <a:gd name="connsiteX142" fmla="*/ 332899 w 1368933"/>
                <a:gd name="connsiteY142" fmla="*/ 166757 h 214903"/>
                <a:gd name="connsiteX143" fmla="*/ 336899 w 1368933"/>
                <a:gd name="connsiteY143" fmla="*/ 162768 h 214903"/>
                <a:gd name="connsiteX144" fmla="*/ 336899 w 1368933"/>
                <a:gd name="connsiteY144" fmla="*/ 102181 h 214903"/>
                <a:gd name="connsiteX145" fmla="*/ 365665 w 1368933"/>
                <a:gd name="connsiteY145" fmla="*/ 75876 h 214903"/>
                <a:gd name="connsiteX146" fmla="*/ 173641 w 1368933"/>
                <a:gd name="connsiteY146" fmla="*/ 107594 h 214903"/>
                <a:gd name="connsiteX147" fmla="*/ 204502 w 1368933"/>
                <a:gd name="connsiteY147" fmla="*/ 73502 h 214903"/>
                <a:gd name="connsiteX148" fmla="*/ 235172 w 1368933"/>
                <a:gd name="connsiteY148" fmla="*/ 107594 h 214903"/>
                <a:gd name="connsiteX149" fmla="*/ 204502 w 1368933"/>
                <a:gd name="connsiteY149" fmla="*/ 141876 h 214903"/>
                <a:gd name="connsiteX150" fmla="*/ 173641 w 1368933"/>
                <a:gd name="connsiteY150" fmla="*/ 107594 h 214903"/>
                <a:gd name="connsiteX151" fmla="*/ 135446 w 1368933"/>
                <a:gd name="connsiteY151" fmla="*/ 107594 h 214903"/>
                <a:gd name="connsiteX152" fmla="*/ 204502 w 1368933"/>
                <a:gd name="connsiteY152" fmla="*/ 169606 h 214903"/>
                <a:gd name="connsiteX153" fmla="*/ 273272 w 1368933"/>
                <a:gd name="connsiteY153" fmla="*/ 107594 h 214903"/>
                <a:gd name="connsiteX154" fmla="*/ 204502 w 1368933"/>
                <a:gd name="connsiteY154" fmla="*/ 46058 h 214903"/>
                <a:gd name="connsiteX155" fmla="*/ 135446 w 1368933"/>
                <a:gd name="connsiteY155" fmla="*/ 107594 h 214903"/>
                <a:gd name="connsiteX156" fmla="*/ 110776 w 1368933"/>
                <a:gd name="connsiteY156" fmla="*/ 78915 h 214903"/>
                <a:gd name="connsiteX157" fmla="*/ 38672 w 1368933"/>
                <a:gd name="connsiteY157" fmla="*/ 78915 h 214903"/>
                <a:gd name="connsiteX158" fmla="*/ 38672 w 1368933"/>
                <a:gd name="connsiteY158" fmla="*/ 37796 h 214903"/>
                <a:gd name="connsiteX159" fmla="*/ 114300 w 1368933"/>
                <a:gd name="connsiteY159" fmla="*/ 37796 h 214903"/>
                <a:gd name="connsiteX160" fmla="*/ 118301 w 1368933"/>
                <a:gd name="connsiteY160" fmla="*/ 33807 h 214903"/>
                <a:gd name="connsiteX161" fmla="*/ 118301 w 1368933"/>
                <a:gd name="connsiteY161" fmla="*/ 11965 h 214903"/>
                <a:gd name="connsiteX162" fmla="*/ 114300 w 1368933"/>
                <a:gd name="connsiteY162" fmla="*/ 7977 h 214903"/>
                <a:gd name="connsiteX163" fmla="*/ 4001 w 1368933"/>
                <a:gd name="connsiteY163" fmla="*/ 7977 h 214903"/>
                <a:gd name="connsiteX164" fmla="*/ 0 w 1368933"/>
                <a:gd name="connsiteY164" fmla="*/ 11965 h 214903"/>
                <a:gd name="connsiteX165" fmla="*/ 0 w 1368933"/>
                <a:gd name="connsiteY165" fmla="*/ 162768 h 214903"/>
                <a:gd name="connsiteX166" fmla="*/ 4001 w 1368933"/>
                <a:gd name="connsiteY166" fmla="*/ 166757 h 214903"/>
                <a:gd name="connsiteX167" fmla="*/ 34671 w 1368933"/>
                <a:gd name="connsiteY167" fmla="*/ 166757 h 214903"/>
                <a:gd name="connsiteX168" fmla="*/ 38672 w 1368933"/>
                <a:gd name="connsiteY168" fmla="*/ 162768 h 214903"/>
                <a:gd name="connsiteX169" fmla="*/ 38672 w 1368933"/>
                <a:gd name="connsiteY169" fmla="*/ 108734 h 214903"/>
                <a:gd name="connsiteX170" fmla="*/ 110776 w 1368933"/>
                <a:gd name="connsiteY170" fmla="*/ 108734 h 214903"/>
                <a:gd name="connsiteX171" fmla="*/ 114776 w 1368933"/>
                <a:gd name="connsiteY171" fmla="*/ 104745 h 214903"/>
                <a:gd name="connsiteX172" fmla="*/ 114776 w 1368933"/>
                <a:gd name="connsiteY172" fmla="*/ 82904 h 214903"/>
                <a:gd name="connsiteX173" fmla="*/ 110776 w 1368933"/>
                <a:gd name="connsiteY173" fmla="*/ 78915 h 21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368933" h="214903">
                  <a:moveTo>
                    <a:pt x="1368933" y="96578"/>
                  </a:moveTo>
                  <a:cubicBezTo>
                    <a:pt x="1368933" y="66000"/>
                    <a:pt x="1351502" y="46532"/>
                    <a:pt x="1324642" y="46532"/>
                  </a:cubicBezTo>
                  <a:cubicBezTo>
                    <a:pt x="1301115" y="46532"/>
                    <a:pt x="1282922" y="64575"/>
                    <a:pt x="1280541" y="84328"/>
                  </a:cubicBezTo>
                  <a:lnTo>
                    <a:pt x="1280541" y="52895"/>
                  </a:lnTo>
                  <a:cubicBezTo>
                    <a:pt x="1280541" y="50331"/>
                    <a:pt x="1279112" y="48906"/>
                    <a:pt x="1276540" y="48906"/>
                  </a:cubicBezTo>
                  <a:lnTo>
                    <a:pt x="1247299" y="48906"/>
                  </a:lnTo>
                  <a:cubicBezTo>
                    <a:pt x="1244727" y="48906"/>
                    <a:pt x="1243298" y="50331"/>
                    <a:pt x="1243298" y="52895"/>
                  </a:cubicBezTo>
                  <a:lnTo>
                    <a:pt x="1243298" y="162768"/>
                  </a:lnTo>
                  <a:cubicBezTo>
                    <a:pt x="1243298" y="165332"/>
                    <a:pt x="1244727" y="166757"/>
                    <a:pt x="1247299" y="166757"/>
                  </a:cubicBezTo>
                  <a:lnTo>
                    <a:pt x="1276540" y="166757"/>
                  </a:lnTo>
                  <a:cubicBezTo>
                    <a:pt x="1279112" y="166757"/>
                    <a:pt x="1280541" y="165332"/>
                    <a:pt x="1280541" y="162768"/>
                  </a:cubicBezTo>
                  <a:lnTo>
                    <a:pt x="1280541" y="103131"/>
                  </a:lnTo>
                  <a:cubicBezTo>
                    <a:pt x="1280541" y="87177"/>
                    <a:pt x="1293019" y="75401"/>
                    <a:pt x="1306449" y="75401"/>
                  </a:cubicBezTo>
                  <a:cubicBezTo>
                    <a:pt x="1321499" y="75401"/>
                    <a:pt x="1331690" y="85942"/>
                    <a:pt x="1331690" y="103131"/>
                  </a:cubicBezTo>
                  <a:lnTo>
                    <a:pt x="1331690" y="162768"/>
                  </a:lnTo>
                  <a:cubicBezTo>
                    <a:pt x="1331690" y="165332"/>
                    <a:pt x="1333119" y="166757"/>
                    <a:pt x="1335691" y="166757"/>
                  </a:cubicBezTo>
                  <a:lnTo>
                    <a:pt x="1364933" y="166757"/>
                  </a:lnTo>
                  <a:cubicBezTo>
                    <a:pt x="1367504" y="166757"/>
                    <a:pt x="1368933" y="165332"/>
                    <a:pt x="1368933" y="162768"/>
                  </a:cubicBezTo>
                  <a:lnTo>
                    <a:pt x="1368933" y="96578"/>
                  </a:lnTo>
                  <a:close/>
                  <a:moveTo>
                    <a:pt x="1160717" y="69039"/>
                  </a:moveTo>
                  <a:cubicBezTo>
                    <a:pt x="1177004" y="69039"/>
                    <a:pt x="1183767" y="81289"/>
                    <a:pt x="1184053" y="96483"/>
                  </a:cubicBezTo>
                  <a:lnTo>
                    <a:pt x="1131951" y="96483"/>
                  </a:lnTo>
                  <a:cubicBezTo>
                    <a:pt x="1134523" y="79580"/>
                    <a:pt x="1146048" y="69039"/>
                    <a:pt x="1160717" y="69039"/>
                  </a:cubicBezTo>
                  <a:moveTo>
                    <a:pt x="1159764" y="169606"/>
                  </a:moveTo>
                  <a:cubicBezTo>
                    <a:pt x="1184053" y="169606"/>
                    <a:pt x="1203389" y="160869"/>
                    <a:pt x="1211866" y="156026"/>
                  </a:cubicBezTo>
                  <a:cubicBezTo>
                    <a:pt x="1213961" y="154886"/>
                    <a:pt x="1213961" y="152987"/>
                    <a:pt x="1213295" y="151088"/>
                  </a:cubicBezTo>
                  <a:lnTo>
                    <a:pt x="1207865" y="137033"/>
                  </a:lnTo>
                  <a:cubicBezTo>
                    <a:pt x="1206913" y="134659"/>
                    <a:pt x="1205294" y="134184"/>
                    <a:pt x="1202722" y="135134"/>
                  </a:cubicBezTo>
                  <a:cubicBezTo>
                    <a:pt x="1197102" y="137508"/>
                    <a:pt x="1182719" y="141971"/>
                    <a:pt x="1168337" y="141971"/>
                  </a:cubicBezTo>
                  <a:cubicBezTo>
                    <a:pt x="1149001" y="141971"/>
                    <a:pt x="1135094" y="132095"/>
                    <a:pt x="1132046" y="115191"/>
                  </a:cubicBezTo>
                  <a:lnTo>
                    <a:pt x="1212628" y="115191"/>
                  </a:lnTo>
                  <a:cubicBezTo>
                    <a:pt x="1215200" y="115191"/>
                    <a:pt x="1216438" y="113767"/>
                    <a:pt x="1216628" y="111203"/>
                  </a:cubicBezTo>
                  <a:cubicBezTo>
                    <a:pt x="1216819" y="108829"/>
                    <a:pt x="1216819" y="106265"/>
                    <a:pt x="1216819" y="103891"/>
                  </a:cubicBezTo>
                  <a:cubicBezTo>
                    <a:pt x="1216819" y="67709"/>
                    <a:pt x="1193959" y="46152"/>
                    <a:pt x="1158621" y="46152"/>
                  </a:cubicBezTo>
                  <a:cubicBezTo>
                    <a:pt x="1123283" y="46152"/>
                    <a:pt x="1095470" y="69134"/>
                    <a:pt x="1095470" y="109588"/>
                  </a:cubicBezTo>
                  <a:cubicBezTo>
                    <a:pt x="1095470" y="150043"/>
                    <a:pt x="1123760" y="169701"/>
                    <a:pt x="1159764" y="169701"/>
                  </a:cubicBezTo>
                  <a:moveTo>
                    <a:pt x="1033081" y="106170"/>
                  </a:moveTo>
                  <a:cubicBezTo>
                    <a:pt x="1033081" y="125637"/>
                    <a:pt x="1019842" y="138552"/>
                    <a:pt x="1002221" y="138552"/>
                  </a:cubicBezTo>
                  <a:cubicBezTo>
                    <a:pt x="984599" y="138552"/>
                    <a:pt x="971169" y="125352"/>
                    <a:pt x="971169" y="105885"/>
                  </a:cubicBezTo>
                  <a:cubicBezTo>
                    <a:pt x="971169" y="86417"/>
                    <a:pt x="984599" y="72742"/>
                    <a:pt x="1002221" y="72742"/>
                  </a:cubicBezTo>
                  <a:cubicBezTo>
                    <a:pt x="1019842" y="72742"/>
                    <a:pt x="1033081" y="86607"/>
                    <a:pt x="1033081" y="106075"/>
                  </a:cubicBezTo>
                  <a:moveTo>
                    <a:pt x="998410" y="214903"/>
                  </a:moveTo>
                  <a:cubicBezTo>
                    <a:pt x="1039654" y="214903"/>
                    <a:pt x="1069086" y="194676"/>
                    <a:pt x="1069086" y="157830"/>
                  </a:cubicBezTo>
                  <a:lnTo>
                    <a:pt x="1069086" y="52895"/>
                  </a:lnTo>
                  <a:cubicBezTo>
                    <a:pt x="1069086" y="50331"/>
                    <a:pt x="1067657" y="48906"/>
                    <a:pt x="1065086" y="48906"/>
                  </a:cubicBezTo>
                  <a:lnTo>
                    <a:pt x="1035844" y="48906"/>
                  </a:lnTo>
                  <a:cubicBezTo>
                    <a:pt x="1033272" y="48906"/>
                    <a:pt x="1031843" y="50331"/>
                    <a:pt x="1031843" y="52895"/>
                  </a:cubicBezTo>
                  <a:lnTo>
                    <a:pt x="1031843" y="81764"/>
                  </a:lnTo>
                  <a:cubicBezTo>
                    <a:pt x="1026414" y="62771"/>
                    <a:pt x="1014698" y="50806"/>
                    <a:pt x="997648" y="47672"/>
                  </a:cubicBezTo>
                  <a:cubicBezTo>
                    <a:pt x="993648" y="46722"/>
                    <a:pt x="989362" y="46722"/>
                    <a:pt x="984885" y="47007"/>
                  </a:cubicBezTo>
                  <a:cubicBezTo>
                    <a:pt x="953834" y="48622"/>
                    <a:pt x="932783" y="73502"/>
                    <a:pt x="932783" y="105980"/>
                  </a:cubicBezTo>
                  <a:cubicBezTo>
                    <a:pt x="932783" y="138457"/>
                    <a:pt x="955643" y="165142"/>
                    <a:pt x="988885" y="165142"/>
                  </a:cubicBezTo>
                  <a:cubicBezTo>
                    <a:pt x="1010602" y="165142"/>
                    <a:pt x="1025652" y="152417"/>
                    <a:pt x="1031748" y="130575"/>
                  </a:cubicBezTo>
                  <a:lnTo>
                    <a:pt x="1031748" y="150518"/>
                  </a:lnTo>
                  <a:cubicBezTo>
                    <a:pt x="1031748" y="177298"/>
                    <a:pt x="1016222" y="187649"/>
                    <a:pt x="990505" y="187649"/>
                  </a:cubicBezTo>
                  <a:cubicBezTo>
                    <a:pt x="976884" y="187649"/>
                    <a:pt x="963644" y="183850"/>
                    <a:pt x="956119" y="181096"/>
                  </a:cubicBezTo>
                  <a:cubicBezTo>
                    <a:pt x="953548" y="180147"/>
                    <a:pt x="951643" y="180621"/>
                    <a:pt x="950690" y="183660"/>
                  </a:cubicBezTo>
                  <a:lnTo>
                    <a:pt x="945547" y="198475"/>
                  </a:lnTo>
                  <a:cubicBezTo>
                    <a:pt x="945071" y="200089"/>
                    <a:pt x="945356" y="201988"/>
                    <a:pt x="947166" y="203128"/>
                  </a:cubicBezTo>
                  <a:cubicBezTo>
                    <a:pt x="959644" y="210440"/>
                    <a:pt x="977075" y="214903"/>
                    <a:pt x="998315" y="214903"/>
                  </a:cubicBezTo>
                  <a:moveTo>
                    <a:pt x="908399" y="96578"/>
                  </a:moveTo>
                  <a:cubicBezTo>
                    <a:pt x="908399" y="66000"/>
                    <a:pt x="890969" y="46532"/>
                    <a:pt x="864108" y="46532"/>
                  </a:cubicBezTo>
                  <a:cubicBezTo>
                    <a:pt x="840581" y="46532"/>
                    <a:pt x="822389" y="64575"/>
                    <a:pt x="820007" y="84328"/>
                  </a:cubicBezTo>
                  <a:lnTo>
                    <a:pt x="820007" y="52895"/>
                  </a:lnTo>
                  <a:cubicBezTo>
                    <a:pt x="820007" y="50331"/>
                    <a:pt x="818579" y="48906"/>
                    <a:pt x="816007" y="48906"/>
                  </a:cubicBezTo>
                  <a:lnTo>
                    <a:pt x="786765" y="48906"/>
                  </a:lnTo>
                  <a:cubicBezTo>
                    <a:pt x="784193" y="48906"/>
                    <a:pt x="782764" y="50331"/>
                    <a:pt x="782764" y="52895"/>
                  </a:cubicBezTo>
                  <a:lnTo>
                    <a:pt x="782764" y="162768"/>
                  </a:lnTo>
                  <a:cubicBezTo>
                    <a:pt x="782764" y="165332"/>
                    <a:pt x="784193" y="166757"/>
                    <a:pt x="786765" y="166757"/>
                  </a:cubicBezTo>
                  <a:lnTo>
                    <a:pt x="816007" y="166757"/>
                  </a:lnTo>
                  <a:cubicBezTo>
                    <a:pt x="818579" y="166757"/>
                    <a:pt x="820007" y="165332"/>
                    <a:pt x="820007" y="162768"/>
                  </a:cubicBezTo>
                  <a:lnTo>
                    <a:pt x="820007" y="103131"/>
                  </a:lnTo>
                  <a:cubicBezTo>
                    <a:pt x="820007" y="87177"/>
                    <a:pt x="832485" y="75401"/>
                    <a:pt x="845915" y="75401"/>
                  </a:cubicBezTo>
                  <a:cubicBezTo>
                    <a:pt x="860965" y="75401"/>
                    <a:pt x="871157" y="85942"/>
                    <a:pt x="871157" y="103131"/>
                  </a:cubicBezTo>
                  <a:lnTo>
                    <a:pt x="871157" y="162768"/>
                  </a:lnTo>
                  <a:cubicBezTo>
                    <a:pt x="871157" y="165332"/>
                    <a:pt x="872585" y="166757"/>
                    <a:pt x="875157" y="166757"/>
                  </a:cubicBezTo>
                  <a:lnTo>
                    <a:pt x="904399" y="166757"/>
                  </a:lnTo>
                  <a:cubicBezTo>
                    <a:pt x="906971" y="166757"/>
                    <a:pt x="908399" y="165332"/>
                    <a:pt x="908399" y="162768"/>
                  </a:cubicBezTo>
                  <a:lnTo>
                    <a:pt x="908399" y="96578"/>
                  </a:lnTo>
                  <a:close/>
                  <a:moveTo>
                    <a:pt x="713804" y="166757"/>
                  </a:moveTo>
                  <a:lnTo>
                    <a:pt x="743045" y="166757"/>
                  </a:lnTo>
                  <a:cubicBezTo>
                    <a:pt x="745617" y="166757"/>
                    <a:pt x="747046" y="165332"/>
                    <a:pt x="747046" y="162768"/>
                  </a:cubicBezTo>
                  <a:lnTo>
                    <a:pt x="747046" y="52895"/>
                  </a:lnTo>
                  <a:cubicBezTo>
                    <a:pt x="747046" y="50331"/>
                    <a:pt x="745617" y="48906"/>
                    <a:pt x="743045" y="48906"/>
                  </a:cubicBezTo>
                  <a:lnTo>
                    <a:pt x="713804" y="48906"/>
                  </a:lnTo>
                  <a:cubicBezTo>
                    <a:pt x="711232" y="48906"/>
                    <a:pt x="709803" y="50331"/>
                    <a:pt x="709803" y="52895"/>
                  </a:cubicBezTo>
                  <a:lnTo>
                    <a:pt x="709803" y="162768"/>
                  </a:lnTo>
                  <a:cubicBezTo>
                    <a:pt x="709803" y="165332"/>
                    <a:pt x="711232" y="166757"/>
                    <a:pt x="713804" y="166757"/>
                  </a:cubicBezTo>
                  <a:moveTo>
                    <a:pt x="728472" y="34282"/>
                  </a:moveTo>
                  <a:cubicBezTo>
                    <a:pt x="739997" y="34282"/>
                    <a:pt x="749237" y="26495"/>
                    <a:pt x="749237" y="17094"/>
                  </a:cubicBezTo>
                  <a:cubicBezTo>
                    <a:pt x="749237" y="7692"/>
                    <a:pt x="739997" y="0"/>
                    <a:pt x="728472" y="0"/>
                  </a:cubicBezTo>
                  <a:cubicBezTo>
                    <a:pt x="716947" y="0"/>
                    <a:pt x="707708" y="7502"/>
                    <a:pt x="707708" y="17094"/>
                  </a:cubicBezTo>
                  <a:cubicBezTo>
                    <a:pt x="707708" y="26685"/>
                    <a:pt x="716852" y="34282"/>
                    <a:pt x="728472" y="34282"/>
                  </a:cubicBezTo>
                  <a:moveTo>
                    <a:pt x="676085" y="96578"/>
                  </a:moveTo>
                  <a:cubicBezTo>
                    <a:pt x="676085" y="66000"/>
                    <a:pt x="658654" y="46532"/>
                    <a:pt x="631793" y="46532"/>
                  </a:cubicBezTo>
                  <a:cubicBezTo>
                    <a:pt x="608267" y="46532"/>
                    <a:pt x="590074" y="64575"/>
                    <a:pt x="587693" y="84328"/>
                  </a:cubicBezTo>
                  <a:lnTo>
                    <a:pt x="587693" y="52895"/>
                  </a:lnTo>
                  <a:cubicBezTo>
                    <a:pt x="587693" y="50331"/>
                    <a:pt x="586264" y="48906"/>
                    <a:pt x="583692" y="48906"/>
                  </a:cubicBezTo>
                  <a:lnTo>
                    <a:pt x="554450" y="48906"/>
                  </a:lnTo>
                  <a:cubicBezTo>
                    <a:pt x="551879" y="48906"/>
                    <a:pt x="550450" y="50331"/>
                    <a:pt x="550450" y="52895"/>
                  </a:cubicBezTo>
                  <a:lnTo>
                    <a:pt x="550450" y="162768"/>
                  </a:lnTo>
                  <a:cubicBezTo>
                    <a:pt x="550450" y="165332"/>
                    <a:pt x="551879" y="166757"/>
                    <a:pt x="554450" y="166757"/>
                  </a:cubicBezTo>
                  <a:lnTo>
                    <a:pt x="583692" y="166757"/>
                  </a:lnTo>
                  <a:cubicBezTo>
                    <a:pt x="586264" y="166757"/>
                    <a:pt x="587693" y="165332"/>
                    <a:pt x="587693" y="162768"/>
                  </a:cubicBezTo>
                  <a:lnTo>
                    <a:pt x="587693" y="103131"/>
                  </a:lnTo>
                  <a:cubicBezTo>
                    <a:pt x="587693" y="87177"/>
                    <a:pt x="600170" y="75401"/>
                    <a:pt x="613601" y="75401"/>
                  </a:cubicBezTo>
                  <a:cubicBezTo>
                    <a:pt x="628650" y="75401"/>
                    <a:pt x="638842" y="85942"/>
                    <a:pt x="638842" y="103131"/>
                  </a:cubicBezTo>
                  <a:lnTo>
                    <a:pt x="638842" y="162768"/>
                  </a:lnTo>
                  <a:cubicBezTo>
                    <a:pt x="638842" y="165332"/>
                    <a:pt x="640271" y="166757"/>
                    <a:pt x="642842" y="166757"/>
                  </a:cubicBezTo>
                  <a:lnTo>
                    <a:pt x="672084" y="166757"/>
                  </a:lnTo>
                  <a:cubicBezTo>
                    <a:pt x="674656" y="166757"/>
                    <a:pt x="676085" y="165332"/>
                    <a:pt x="676085" y="162768"/>
                  </a:cubicBezTo>
                  <a:lnTo>
                    <a:pt x="676085" y="96578"/>
                  </a:lnTo>
                  <a:close/>
                  <a:moveTo>
                    <a:pt x="467868" y="69039"/>
                  </a:moveTo>
                  <a:cubicBezTo>
                    <a:pt x="484156" y="69039"/>
                    <a:pt x="490918" y="81289"/>
                    <a:pt x="491204" y="96483"/>
                  </a:cubicBezTo>
                  <a:lnTo>
                    <a:pt x="439103" y="96483"/>
                  </a:lnTo>
                  <a:cubicBezTo>
                    <a:pt x="441674" y="79580"/>
                    <a:pt x="453199" y="69039"/>
                    <a:pt x="467868" y="69039"/>
                  </a:cubicBezTo>
                  <a:moveTo>
                    <a:pt x="466916" y="169606"/>
                  </a:moveTo>
                  <a:cubicBezTo>
                    <a:pt x="491204" y="169606"/>
                    <a:pt x="510540" y="160869"/>
                    <a:pt x="519017" y="156026"/>
                  </a:cubicBezTo>
                  <a:cubicBezTo>
                    <a:pt x="521113" y="154886"/>
                    <a:pt x="521113" y="152987"/>
                    <a:pt x="520446" y="151088"/>
                  </a:cubicBezTo>
                  <a:lnTo>
                    <a:pt x="515017" y="137033"/>
                  </a:lnTo>
                  <a:cubicBezTo>
                    <a:pt x="514064" y="134659"/>
                    <a:pt x="512445" y="134184"/>
                    <a:pt x="509873" y="135134"/>
                  </a:cubicBezTo>
                  <a:cubicBezTo>
                    <a:pt x="504254" y="137508"/>
                    <a:pt x="489871" y="141971"/>
                    <a:pt x="475488" y="141971"/>
                  </a:cubicBezTo>
                  <a:cubicBezTo>
                    <a:pt x="456152" y="141971"/>
                    <a:pt x="442246" y="132095"/>
                    <a:pt x="439198" y="115191"/>
                  </a:cubicBezTo>
                  <a:lnTo>
                    <a:pt x="519779" y="115191"/>
                  </a:lnTo>
                  <a:cubicBezTo>
                    <a:pt x="522351" y="115191"/>
                    <a:pt x="523589" y="113767"/>
                    <a:pt x="523780" y="111203"/>
                  </a:cubicBezTo>
                  <a:cubicBezTo>
                    <a:pt x="523970" y="108829"/>
                    <a:pt x="523970" y="106265"/>
                    <a:pt x="523970" y="103891"/>
                  </a:cubicBezTo>
                  <a:cubicBezTo>
                    <a:pt x="523970" y="67709"/>
                    <a:pt x="501110" y="46152"/>
                    <a:pt x="465772" y="46152"/>
                  </a:cubicBezTo>
                  <a:cubicBezTo>
                    <a:pt x="430435" y="46152"/>
                    <a:pt x="402622" y="69134"/>
                    <a:pt x="402622" y="109588"/>
                  </a:cubicBezTo>
                  <a:cubicBezTo>
                    <a:pt x="402622" y="150043"/>
                    <a:pt x="430911" y="169701"/>
                    <a:pt x="466916" y="169701"/>
                  </a:cubicBezTo>
                  <a:moveTo>
                    <a:pt x="365665" y="75876"/>
                  </a:moveTo>
                  <a:cubicBezTo>
                    <a:pt x="372713" y="75876"/>
                    <a:pt x="379571" y="77775"/>
                    <a:pt x="383762" y="79200"/>
                  </a:cubicBezTo>
                  <a:cubicBezTo>
                    <a:pt x="386620" y="80150"/>
                    <a:pt x="388430" y="79675"/>
                    <a:pt x="389191" y="77301"/>
                  </a:cubicBezTo>
                  <a:lnTo>
                    <a:pt x="394621" y="56599"/>
                  </a:lnTo>
                  <a:cubicBezTo>
                    <a:pt x="395288" y="54034"/>
                    <a:pt x="394811" y="52610"/>
                    <a:pt x="392239" y="51186"/>
                  </a:cubicBezTo>
                  <a:cubicBezTo>
                    <a:pt x="389191" y="49571"/>
                    <a:pt x="380714" y="46532"/>
                    <a:pt x="372713" y="46532"/>
                  </a:cubicBezTo>
                  <a:cubicBezTo>
                    <a:pt x="351282" y="46532"/>
                    <a:pt x="338518" y="64386"/>
                    <a:pt x="336899" y="83853"/>
                  </a:cubicBezTo>
                  <a:lnTo>
                    <a:pt x="336899" y="52895"/>
                  </a:lnTo>
                  <a:cubicBezTo>
                    <a:pt x="336899" y="50331"/>
                    <a:pt x="335470" y="48906"/>
                    <a:pt x="332899" y="48906"/>
                  </a:cubicBezTo>
                  <a:lnTo>
                    <a:pt x="303657" y="48906"/>
                  </a:lnTo>
                  <a:cubicBezTo>
                    <a:pt x="301085" y="48906"/>
                    <a:pt x="299657" y="50331"/>
                    <a:pt x="299657" y="52895"/>
                  </a:cubicBezTo>
                  <a:lnTo>
                    <a:pt x="299657" y="162768"/>
                  </a:lnTo>
                  <a:cubicBezTo>
                    <a:pt x="299657" y="165332"/>
                    <a:pt x="301085" y="166757"/>
                    <a:pt x="303657" y="166757"/>
                  </a:cubicBezTo>
                  <a:lnTo>
                    <a:pt x="332899" y="166757"/>
                  </a:lnTo>
                  <a:cubicBezTo>
                    <a:pt x="335470" y="166757"/>
                    <a:pt x="336899" y="165332"/>
                    <a:pt x="336899" y="162768"/>
                  </a:cubicBezTo>
                  <a:lnTo>
                    <a:pt x="336899" y="102181"/>
                  </a:lnTo>
                  <a:cubicBezTo>
                    <a:pt x="337376" y="86702"/>
                    <a:pt x="349853" y="75876"/>
                    <a:pt x="365665" y="75876"/>
                  </a:cubicBezTo>
                  <a:moveTo>
                    <a:pt x="173641" y="107594"/>
                  </a:moveTo>
                  <a:cubicBezTo>
                    <a:pt x="173641" y="87367"/>
                    <a:pt x="186880" y="73502"/>
                    <a:pt x="204502" y="73502"/>
                  </a:cubicBezTo>
                  <a:cubicBezTo>
                    <a:pt x="222123" y="73502"/>
                    <a:pt x="235172" y="87367"/>
                    <a:pt x="235172" y="107594"/>
                  </a:cubicBezTo>
                  <a:cubicBezTo>
                    <a:pt x="235172" y="127821"/>
                    <a:pt x="221933" y="141876"/>
                    <a:pt x="204502" y="141876"/>
                  </a:cubicBezTo>
                  <a:cubicBezTo>
                    <a:pt x="187071" y="141876"/>
                    <a:pt x="173641" y="128011"/>
                    <a:pt x="173641" y="107594"/>
                  </a:cubicBezTo>
                  <a:moveTo>
                    <a:pt x="135446" y="107594"/>
                  </a:moveTo>
                  <a:cubicBezTo>
                    <a:pt x="135446" y="143301"/>
                    <a:pt x="163735" y="169606"/>
                    <a:pt x="204502" y="169606"/>
                  </a:cubicBezTo>
                  <a:cubicBezTo>
                    <a:pt x="245269" y="169606"/>
                    <a:pt x="273272" y="143301"/>
                    <a:pt x="273272" y="107594"/>
                  </a:cubicBezTo>
                  <a:cubicBezTo>
                    <a:pt x="273272" y="71888"/>
                    <a:pt x="245269" y="46058"/>
                    <a:pt x="204502" y="46058"/>
                  </a:cubicBezTo>
                  <a:cubicBezTo>
                    <a:pt x="163735" y="46058"/>
                    <a:pt x="135446" y="72078"/>
                    <a:pt x="135446" y="107594"/>
                  </a:cubicBezTo>
                  <a:moveTo>
                    <a:pt x="110776" y="78915"/>
                  </a:moveTo>
                  <a:lnTo>
                    <a:pt x="38672" y="78915"/>
                  </a:lnTo>
                  <a:lnTo>
                    <a:pt x="38672" y="37796"/>
                  </a:lnTo>
                  <a:lnTo>
                    <a:pt x="114300" y="37796"/>
                  </a:lnTo>
                  <a:cubicBezTo>
                    <a:pt x="116872" y="37796"/>
                    <a:pt x="118301" y="36371"/>
                    <a:pt x="118301" y="33807"/>
                  </a:cubicBezTo>
                  <a:lnTo>
                    <a:pt x="118301" y="11965"/>
                  </a:lnTo>
                  <a:cubicBezTo>
                    <a:pt x="118301" y="9401"/>
                    <a:pt x="116872" y="7977"/>
                    <a:pt x="114300" y="7977"/>
                  </a:cubicBezTo>
                  <a:lnTo>
                    <a:pt x="4001" y="7977"/>
                  </a:lnTo>
                  <a:cubicBezTo>
                    <a:pt x="1429" y="7977"/>
                    <a:pt x="0" y="9401"/>
                    <a:pt x="0" y="11965"/>
                  </a:cubicBezTo>
                  <a:lnTo>
                    <a:pt x="0" y="162768"/>
                  </a:lnTo>
                  <a:cubicBezTo>
                    <a:pt x="0" y="165332"/>
                    <a:pt x="1429" y="166757"/>
                    <a:pt x="4001" y="166757"/>
                  </a:cubicBezTo>
                  <a:lnTo>
                    <a:pt x="34671" y="166757"/>
                  </a:lnTo>
                  <a:cubicBezTo>
                    <a:pt x="37243" y="166757"/>
                    <a:pt x="38672" y="165332"/>
                    <a:pt x="38672" y="162768"/>
                  </a:cubicBezTo>
                  <a:lnTo>
                    <a:pt x="38672" y="108734"/>
                  </a:lnTo>
                  <a:lnTo>
                    <a:pt x="110776" y="108734"/>
                  </a:lnTo>
                  <a:cubicBezTo>
                    <a:pt x="113348" y="108734"/>
                    <a:pt x="114776" y="107309"/>
                    <a:pt x="114776" y="104745"/>
                  </a:cubicBezTo>
                  <a:lnTo>
                    <a:pt x="114776" y="82904"/>
                  </a:lnTo>
                  <a:cubicBezTo>
                    <a:pt x="114776" y="80340"/>
                    <a:pt x="113348" y="78915"/>
                    <a:pt x="110776" y="7891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4DE7B2A-ED60-D13A-2827-49F430F7F64F}"/>
                </a:ext>
              </a:extLst>
            </p:cNvPr>
            <p:cNvSpPr/>
            <p:nvPr/>
          </p:nvSpPr>
          <p:spPr>
            <a:xfrm>
              <a:off x="5149024" y="643144"/>
              <a:ext cx="1889379" cy="547372"/>
            </a:xfrm>
            <a:custGeom>
              <a:avLst/>
              <a:gdLst>
                <a:gd name="connsiteX0" fmla="*/ 1621822 w 1889379"/>
                <a:gd name="connsiteY0" fmla="*/ 335508 h 547372"/>
                <a:gd name="connsiteX1" fmla="*/ 1518476 w 1889379"/>
                <a:gd name="connsiteY1" fmla="*/ 218607 h 547372"/>
                <a:gd name="connsiteX2" fmla="*/ 1621822 w 1889379"/>
                <a:gd name="connsiteY2" fmla="*/ 100947 h 547372"/>
                <a:gd name="connsiteX3" fmla="*/ 1725168 w 1889379"/>
                <a:gd name="connsiteY3" fmla="*/ 218607 h 547372"/>
                <a:gd name="connsiteX4" fmla="*/ 1621822 w 1889379"/>
                <a:gd name="connsiteY4" fmla="*/ 335508 h 547372"/>
                <a:gd name="connsiteX5" fmla="*/ 1115568 w 1889379"/>
                <a:gd name="connsiteY5" fmla="*/ 335508 h 547372"/>
                <a:gd name="connsiteX6" fmla="*/ 1012222 w 1889379"/>
                <a:gd name="connsiteY6" fmla="*/ 218607 h 547372"/>
                <a:gd name="connsiteX7" fmla="*/ 1115568 w 1889379"/>
                <a:gd name="connsiteY7" fmla="*/ 100947 h 547372"/>
                <a:gd name="connsiteX8" fmla="*/ 1218914 w 1889379"/>
                <a:gd name="connsiteY8" fmla="*/ 218607 h 547372"/>
                <a:gd name="connsiteX9" fmla="*/ 1115568 w 1889379"/>
                <a:gd name="connsiteY9" fmla="*/ 335508 h 547372"/>
                <a:gd name="connsiteX10" fmla="*/ 637699 w 1889379"/>
                <a:gd name="connsiteY10" fmla="*/ 335508 h 547372"/>
                <a:gd name="connsiteX11" fmla="*/ 534353 w 1889379"/>
                <a:gd name="connsiteY11" fmla="*/ 218607 h 547372"/>
                <a:gd name="connsiteX12" fmla="*/ 637699 w 1889379"/>
                <a:gd name="connsiteY12" fmla="*/ 100947 h 547372"/>
                <a:gd name="connsiteX13" fmla="*/ 741045 w 1889379"/>
                <a:gd name="connsiteY13" fmla="*/ 218607 h 547372"/>
                <a:gd name="connsiteX14" fmla="*/ 637699 w 1889379"/>
                <a:gd name="connsiteY14" fmla="*/ 335508 h 547372"/>
                <a:gd name="connsiteX15" fmla="*/ 1621822 w 1889379"/>
                <a:gd name="connsiteY15" fmla="*/ 95 h 547372"/>
                <a:gd name="connsiteX16" fmla="*/ 1368743 w 1889379"/>
                <a:gd name="connsiteY16" fmla="*/ 139692 h 547372"/>
                <a:gd name="connsiteX17" fmla="*/ 1115663 w 1889379"/>
                <a:gd name="connsiteY17" fmla="*/ 95 h 547372"/>
                <a:gd name="connsiteX18" fmla="*/ 876681 w 1889379"/>
                <a:gd name="connsiteY18" fmla="*/ 111203 h 547372"/>
                <a:gd name="connsiteX19" fmla="*/ 637794 w 1889379"/>
                <a:gd name="connsiteY19" fmla="*/ 95 h 547372"/>
                <a:gd name="connsiteX20" fmla="*/ 370237 w 1889379"/>
                <a:gd name="connsiteY20" fmla="*/ 218607 h 547372"/>
                <a:gd name="connsiteX21" fmla="*/ 391287 w 1889379"/>
                <a:gd name="connsiteY21" fmla="*/ 311767 h 547372"/>
                <a:gd name="connsiteX22" fmla="*/ 386048 w 1889379"/>
                <a:gd name="connsiteY22" fmla="*/ 314046 h 547372"/>
                <a:gd name="connsiteX23" fmla="*/ 363284 w 1889379"/>
                <a:gd name="connsiteY23" fmla="*/ 321738 h 547372"/>
                <a:gd name="connsiteX24" fmla="*/ 294989 w 1889379"/>
                <a:gd name="connsiteY24" fmla="*/ 330570 h 547372"/>
                <a:gd name="connsiteX25" fmla="*/ 164306 w 1889379"/>
                <a:gd name="connsiteY25" fmla="*/ 220886 h 547372"/>
                <a:gd name="connsiteX26" fmla="*/ 286131 w 1889379"/>
                <a:gd name="connsiteY26" fmla="*/ 105695 h 547372"/>
                <a:gd name="connsiteX27" fmla="*/ 353282 w 1889379"/>
                <a:gd name="connsiteY27" fmla="*/ 114622 h 547372"/>
                <a:gd name="connsiteX28" fmla="*/ 416909 w 1889379"/>
                <a:gd name="connsiteY28" fmla="*/ 33237 h 547372"/>
                <a:gd name="connsiteX29" fmla="*/ 392621 w 1889379"/>
                <a:gd name="connsiteY29" fmla="*/ 22601 h 547372"/>
                <a:gd name="connsiteX30" fmla="*/ 392621 w 1889379"/>
                <a:gd name="connsiteY30" fmla="*/ 22601 h 547372"/>
                <a:gd name="connsiteX31" fmla="*/ 267557 w 1889379"/>
                <a:gd name="connsiteY31" fmla="*/ 0 h 547372"/>
                <a:gd name="connsiteX32" fmla="*/ 0 w 1889379"/>
                <a:gd name="connsiteY32" fmla="*/ 218512 h 547372"/>
                <a:gd name="connsiteX33" fmla="*/ 267557 w 1889379"/>
                <a:gd name="connsiteY33" fmla="*/ 436170 h 547372"/>
                <a:gd name="connsiteX34" fmla="*/ 390716 w 1889379"/>
                <a:gd name="connsiteY34" fmla="*/ 419646 h 547372"/>
                <a:gd name="connsiteX35" fmla="*/ 463391 w 1889379"/>
                <a:gd name="connsiteY35" fmla="*/ 390492 h 547372"/>
                <a:gd name="connsiteX36" fmla="*/ 637794 w 1889379"/>
                <a:gd name="connsiteY36" fmla="*/ 436170 h 547372"/>
                <a:gd name="connsiteX37" fmla="*/ 876681 w 1889379"/>
                <a:gd name="connsiteY37" fmla="*/ 325347 h 547372"/>
                <a:gd name="connsiteX38" fmla="*/ 1115663 w 1889379"/>
                <a:gd name="connsiteY38" fmla="*/ 436170 h 547372"/>
                <a:gd name="connsiteX39" fmla="*/ 1354360 w 1889379"/>
                <a:gd name="connsiteY39" fmla="*/ 325726 h 547372"/>
                <a:gd name="connsiteX40" fmla="*/ 1354360 w 1889379"/>
                <a:gd name="connsiteY40" fmla="*/ 547372 h 547372"/>
                <a:gd name="connsiteX41" fmla="*/ 1517809 w 1889379"/>
                <a:gd name="connsiteY41" fmla="*/ 547372 h 547372"/>
                <a:gd name="connsiteX42" fmla="*/ 1517809 w 1889379"/>
                <a:gd name="connsiteY42" fmla="*/ 422020 h 547372"/>
                <a:gd name="connsiteX43" fmla="*/ 1621822 w 1889379"/>
                <a:gd name="connsiteY43" fmla="*/ 436170 h 547372"/>
                <a:gd name="connsiteX44" fmla="*/ 1889379 w 1889379"/>
                <a:gd name="connsiteY44" fmla="*/ 218512 h 547372"/>
                <a:gd name="connsiteX45" fmla="*/ 1621822 w 1889379"/>
                <a:gd name="connsiteY45" fmla="*/ 0 h 5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89379" h="547372">
                  <a:moveTo>
                    <a:pt x="1621822" y="335508"/>
                  </a:moveTo>
                  <a:cubicBezTo>
                    <a:pt x="1548575" y="335508"/>
                    <a:pt x="1518476" y="280239"/>
                    <a:pt x="1518476" y="218607"/>
                  </a:cubicBezTo>
                  <a:cubicBezTo>
                    <a:pt x="1518476" y="156975"/>
                    <a:pt x="1548479" y="100947"/>
                    <a:pt x="1621822" y="100947"/>
                  </a:cubicBezTo>
                  <a:cubicBezTo>
                    <a:pt x="1695164" y="100947"/>
                    <a:pt x="1725168" y="156216"/>
                    <a:pt x="1725168" y="218607"/>
                  </a:cubicBezTo>
                  <a:cubicBezTo>
                    <a:pt x="1725168" y="280998"/>
                    <a:pt x="1695164" y="335508"/>
                    <a:pt x="1621822" y="335508"/>
                  </a:cubicBezTo>
                  <a:moveTo>
                    <a:pt x="1115568" y="335508"/>
                  </a:moveTo>
                  <a:cubicBezTo>
                    <a:pt x="1042321" y="335508"/>
                    <a:pt x="1012222" y="280239"/>
                    <a:pt x="1012222" y="218607"/>
                  </a:cubicBezTo>
                  <a:cubicBezTo>
                    <a:pt x="1012222" y="156975"/>
                    <a:pt x="1042226" y="100947"/>
                    <a:pt x="1115568" y="100947"/>
                  </a:cubicBezTo>
                  <a:cubicBezTo>
                    <a:pt x="1188911" y="100947"/>
                    <a:pt x="1218914" y="156216"/>
                    <a:pt x="1218914" y="218607"/>
                  </a:cubicBezTo>
                  <a:cubicBezTo>
                    <a:pt x="1218914" y="280998"/>
                    <a:pt x="1188911" y="335508"/>
                    <a:pt x="1115568" y="335508"/>
                  </a:cubicBezTo>
                  <a:moveTo>
                    <a:pt x="637699" y="335508"/>
                  </a:moveTo>
                  <a:cubicBezTo>
                    <a:pt x="564356" y="335508"/>
                    <a:pt x="534353" y="280239"/>
                    <a:pt x="534353" y="218607"/>
                  </a:cubicBezTo>
                  <a:cubicBezTo>
                    <a:pt x="534353" y="156975"/>
                    <a:pt x="564356" y="100947"/>
                    <a:pt x="637699" y="100947"/>
                  </a:cubicBezTo>
                  <a:cubicBezTo>
                    <a:pt x="711041" y="100947"/>
                    <a:pt x="741045" y="156216"/>
                    <a:pt x="741045" y="218607"/>
                  </a:cubicBezTo>
                  <a:cubicBezTo>
                    <a:pt x="741045" y="280998"/>
                    <a:pt x="711041" y="335508"/>
                    <a:pt x="637699" y="335508"/>
                  </a:cubicBezTo>
                  <a:moveTo>
                    <a:pt x="1621822" y="95"/>
                  </a:moveTo>
                  <a:cubicBezTo>
                    <a:pt x="1501616" y="95"/>
                    <a:pt x="1404271" y="50236"/>
                    <a:pt x="1368743" y="139692"/>
                  </a:cubicBezTo>
                  <a:cubicBezTo>
                    <a:pt x="1333214" y="50236"/>
                    <a:pt x="1235774" y="95"/>
                    <a:pt x="1115663" y="95"/>
                  </a:cubicBezTo>
                  <a:cubicBezTo>
                    <a:pt x="1008888" y="95"/>
                    <a:pt x="920115" y="39695"/>
                    <a:pt x="876681" y="111203"/>
                  </a:cubicBezTo>
                  <a:cubicBezTo>
                    <a:pt x="833247" y="39695"/>
                    <a:pt x="744474" y="95"/>
                    <a:pt x="637794" y="95"/>
                  </a:cubicBezTo>
                  <a:cubicBezTo>
                    <a:pt x="485870" y="95"/>
                    <a:pt x="370237" y="80150"/>
                    <a:pt x="370237" y="218607"/>
                  </a:cubicBezTo>
                  <a:cubicBezTo>
                    <a:pt x="370237" y="253459"/>
                    <a:pt x="377666" y="284607"/>
                    <a:pt x="391287" y="311767"/>
                  </a:cubicBezTo>
                  <a:cubicBezTo>
                    <a:pt x="389573" y="312526"/>
                    <a:pt x="387763" y="313286"/>
                    <a:pt x="386048" y="314046"/>
                  </a:cubicBezTo>
                  <a:cubicBezTo>
                    <a:pt x="379095" y="316800"/>
                    <a:pt x="371570" y="319364"/>
                    <a:pt x="363284" y="321738"/>
                  </a:cubicBezTo>
                  <a:cubicBezTo>
                    <a:pt x="342329" y="327436"/>
                    <a:pt x="318707" y="330570"/>
                    <a:pt x="294989" y="330570"/>
                  </a:cubicBezTo>
                  <a:cubicBezTo>
                    <a:pt x="226124" y="330570"/>
                    <a:pt x="164306" y="287361"/>
                    <a:pt x="164306" y="220886"/>
                  </a:cubicBezTo>
                  <a:cubicBezTo>
                    <a:pt x="164306" y="148809"/>
                    <a:pt x="217265" y="105695"/>
                    <a:pt x="286131" y="105695"/>
                  </a:cubicBezTo>
                  <a:cubicBezTo>
                    <a:pt x="312420" y="105695"/>
                    <a:pt x="332613" y="107214"/>
                    <a:pt x="353282" y="114622"/>
                  </a:cubicBezTo>
                  <a:cubicBezTo>
                    <a:pt x="353282" y="114622"/>
                    <a:pt x="377000" y="62961"/>
                    <a:pt x="416909" y="33237"/>
                  </a:cubicBezTo>
                  <a:cubicBezTo>
                    <a:pt x="409289" y="29629"/>
                    <a:pt x="401288" y="26210"/>
                    <a:pt x="392621" y="22601"/>
                  </a:cubicBezTo>
                  <a:lnTo>
                    <a:pt x="392621" y="22601"/>
                  </a:lnTo>
                  <a:cubicBezTo>
                    <a:pt x="356711" y="7027"/>
                    <a:pt x="314706" y="0"/>
                    <a:pt x="267557" y="0"/>
                  </a:cubicBezTo>
                  <a:cubicBezTo>
                    <a:pt x="115633" y="0"/>
                    <a:pt x="0" y="80055"/>
                    <a:pt x="0" y="218512"/>
                  </a:cubicBezTo>
                  <a:cubicBezTo>
                    <a:pt x="0" y="356970"/>
                    <a:pt x="115633" y="436170"/>
                    <a:pt x="267557" y="436170"/>
                  </a:cubicBezTo>
                  <a:cubicBezTo>
                    <a:pt x="307658" y="436170"/>
                    <a:pt x="352425" y="430377"/>
                    <a:pt x="390716" y="419646"/>
                  </a:cubicBezTo>
                  <a:cubicBezTo>
                    <a:pt x="405098" y="416227"/>
                    <a:pt x="438817" y="404641"/>
                    <a:pt x="463391" y="390492"/>
                  </a:cubicBezTo>
                  <a:cubicBezTo>
                    <a:pt x="509683" y="420311"/>
                    <a:pt x="570071" y="436170"/>
                    <a:pt x="637794" y="436170"/>
                  </a:cubicBezTo>
                  <a:cubicBezTo>
                    <a:pt x="744569" y="436170"/>
                    <a:pt x="833342" y="396570"/>
                    <a:pt x="876681" y="325347"/>
                  </a:cubicBezTo>
                  <a:cubicBezTo>
                    <a:pt x="920115" y="396570"/>
                    <a:pt x="1008888" y="436170"/>
                    <a:pt x="1115663" y="436170"/>
                  </a:cubicBezTo>
                  <a:cubicBezTo>
                    <a:pt x="1222439" y="436170"/>
                    <a:pt x="1310926" y="396759"/>
                    <a:pt x="1354360" y="325726"/>
                  </a:cubicBezTo>
                  <a:lnTo>
                    <a:pt x="1354360" y="547372"/>
                  </a:lnTo>
                  <a:lnTo>
                    <a:pt x="1517809" y="547372"/>
                  </a:lnTo>
                  <a:lnTo>
                    <a:pt x="1517809" y="422020"/>
                  </a:lnTo>
                  <a:cubicBezTo>
                    <a:pt x="1549527" y="431326"/>
                    <a:pt x="1584579" y="436170"/>
                    <a:pt x="1621822" y="436170"/>
                  </a:cubicBezTo>
                  <a:cubicBezTo>
                    <a:pt x="1773746" y="436170"/>
                    <a:pt x="1889379" y="356115"/>
                    <a:pt x="1889379" y="218512"/>
                  </a:cubicBezTo>
                  <a:cubicBezTo>
                    <a:pt x="1889379" y="80909"/>
                    <a:pt x="1773650" y="0"/>
                    <a:pt x="1621822" y="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DF8FE8C9-AD8D-68BC-02B5-03E3A34281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3969" y="2002310"/>
            <a:ext cx="9644062" cy="2853379"/>
          </a:xfrm>
        </p:spPr>
        <p:txBody>
          <a:bodyPr anchor="ctr">
            <a:normAutofit/>
          </a:bodyPr>
          <a:lstStyle>
            <a:lvl1pPr algn="ctr">
              <a:defRPr sz="75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præsentationstitel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463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aggrund 3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28095" y="2925465"/>
            <a:ext cx="5415436" cy="3094335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brødtekst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DAA1B6-2BF9-3FAD-D555-C7E7D6691F0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48470" y="2925465"/>
            <a:ext cx="5415437" cy="309433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9736A-7BF4-411D-DC9A-4EBBFEB02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0" y="1038863"/>
            <a:ext cx="8603500" cy="1325563"/>
          </a:xfrm>
        </p:spPr>
        <p:txBody>
          <a:bodyPr anchor="t"/>
          <a:lstStyle>
            <a:lvl1pPr>
              <a:lnSpc>
                <a:spcPct val="10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AAA0AF3-1D7A-A792-6705-7B17FA73C04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5260759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917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aggrund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/>
              <a:t>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2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8470" y="2925465"/>
            <a:ext cx="5415436" cy="3094335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brødtekst</a:t>
            </a:r>
            <a:endParaRPr lang="en-GB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DAA1B6-2BF9-3FAD-D555-C7E7D6691F0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096" y="2925465"/>
            <a:ext cx="5415437" cy="309433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9736A-7BF4-411D-DC9A-4EBBFEB02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0" y="1038863"/>
            <a:ext cx="8603500" cy="1325563"/>
          </a:xfrm>
        </p:spPr>
        <p:txBody>
          <a:bodyPr anchor="t"/>
          <a:lstStyle>
            <a:lvl1pPr>
              <a:lnSpc>
                <a:spcPct val="100000"/>
              </a:lnSpc>
              <a:defRPr b="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AAA0AF3-1D7A-A792-6705-7B17FA73C04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5260759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327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aggrund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E0AB425-77A0-5A12-C372-DCAE1CAB70E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5782" y="3858008"/>
            <a:ext cx="5424433" cy="2161792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brødtekst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42D266-E067-FCDD-EF50-29183A813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83" y="1038864"/>
            <a:ext cx="5424431" cy="239013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D226D49-F327-8C82-D63D-C93A0AA35E3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4926844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619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aggrund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E0AB425-77A0-5A12-C372-DCAE1CAB70E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9022" y="3858008"/>
            <a:ext cx="5382409" cy="2161792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brødtekst</a:t>
            </a:r>
            <a:r>
              <a:rPr lang="en-US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42D266-E067-FCDD-EF50-29183A813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9023" y="1038864"/>
            <a:ext cx="5382407" cy="2390136"/>
          </a:xfr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sektionens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D226D49-F327-8C82-D63D-C93A0AA35E3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471710" y="378602"/>
            <a:ext cx="4926844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587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716B9C4-7C72-44A1-4F9B-41B6EF7D45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2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4C6641-35DC-C667-3FD1-38089763A64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48470" y="378602"/>
            <a:ext cx="4926844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D0D8BC-4501-FBAB-3E6C-0619D1879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250" y="1033463"/>
            <a:ext cx="3475038" cy="1863725"/>
          </a:xfrm>
        </p:spPr>
        <p:txBody>
          <a:bodyPr>
            <a:normAutofit/>
          </a:bodyPr>
          <a:lstStyle>
            <a:lvl1pPr marL="0" indent="0">
              <a:buNone/>
              <a:defRPr sz="9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D83D0B-D64C-A0E0-F992-6599DA45A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8470" y="3429000"/>
            <a:ext cx="5411062" cy="25908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90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2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716B9C4-7C72-44A1-4F9B-41B6EF7D451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</a:t>
            </a:r>
            <a:endParaRPr lang="da-DK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4C6641-35DC-C667-3FD1-38089763A64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430370" y="378602"/>
            <a:ext cx="4926844" cy="365125"/>
          </a:xfrm>
        </p:spPr>
        <p:txBody>
          <a:bodyPr numCol="1">
            <a:normAutofit/>
          </a:bodyPr>
          <a:lstStyle>
            <a:lvl1pPr marL="0" indent="0">
              <a:buNone/>
              <a:defRPr sz="1200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D0D8BC-4501-FBAB-3E6C-0619D1879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150" y="1033463"/>
            <a:ext cx="3475038" cy="1863725"/>
          </a:xfrm>
        </p:spPr>
        <p:txBody>
          <a:bodyPr>
            <a:normAutofit/>
          </a:bodyPr>
          <a:lstStyle>
            <a:lvl1pPr marL="0" indent="0">
              <a:buNone/>
              <a:defRPr sz="9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D83D0B-D64C-A0E0-F992-6599DA45A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0370" y="3429000"/>
            <a:ext cx="5411062" cy="25908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32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02E87B-ECE7-441D-4632-6D469259C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76625" y="6351516"/>
            <a:ext cx="186480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B9DAD-DB08-3762-B047-96446D82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BC7039-22FD-A9F0-03DC-2B9848BE3B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1588" y="2532080"/>
            <a:ext cx="9636918" cy="1793839"/>
          </a:xfrm>
        </p:spPr>
        <p:txBody>
          <a:bodyPr anchor="ctr">
            <a:norm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næste</a:t>
            </a:r>
            <a:r>
              <a:rPr lang="en-US" dirty="0"/>
              <a:t> </a:t>
            </a:r>
            <a:r>
              <a:rPr lang="en-US" dirty="0" err="1"/>
              <a:t>kapitel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sætning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7167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02E87B-ECE7-441D-4632-6D469259C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76625" y="6351516"/>
            <a:ext cx="186480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bg2"/>
                </a:solidFill>
                <a:latin typeface="COOP Light" pitchFamily="2" charset="0"/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B9DAD-DB08-3762-B047-96446D82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2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CD6F7-73F5-3F61-666F-CF481730A0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1588" y="2532080"/>
            <a:ext cx="9636918" cy="1793839"/>
          </a:xfrm>
        </p:spPr>
        <p:txBody>
          <a:bodyPr anchor="ctr">
            <a:normAutofit/>
          </a:bodyPr>
          <a:lstStyle>
            <a:lvl1pPr algn="ctr">
              <a:defRPr sz="6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næste</a:t>
            </a:r>
            <a:r>
              <a:rPr lang="en-US" dirty="0"/>
              <a:t> </a:t>
            </a:r>
            <a:r>
              <a:rPr lang="en-US" dirty="0" err="1"/>
              <a:t>kapitel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sætning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50352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3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02E87B-ECE7-441D-4632-6D469259C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76625" y="6351516"/>
            <a:ext cx="186480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2"/>
                </a:solidFill>
                <a:latin typeface="COOP Light" pitchFamily="2" charset="0"/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B9DAD-DB08-3762-B047-96446D82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2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BC5FD0-0979-FDB6-217D-71A55FF382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1588" y="2532080"/>
            <a:ext cx="9636918" cy="1793839"/>
          </a:xfrm>
        </p:spPr>
        <p:txBody>
          <a:bodyPr anchor="ctr">
            <a:normAutofit/>
          </a:bodyPr>
          <a:lstStyle>
            <a:lvl1pPr algn="ct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næste</a:t>
            </a:r>
            <a:r>
              <a:rPr lang="en-US" dirty="0"/>
              <a:t> </a:t>
            </a:r>
            <a:r>
              <a:rPr lang="en-US" dirty="0" err="1"/>
              <a:t>kapitel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sætning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0577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02E87B-ECE7-441D-4632-6D469259C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76625" y="6351516"/>
            <a:ext cx="186480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bg1"/>
                </a:solidFill>
                <a:latin typeface="COOP Light" pitchFamily="2" charset="0"/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B9DAD-DB08-3762-B047-96446D82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4B097F-08D9-2DF7-02C7-0F31FA387A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7541" y="2532080"/>
            <a:ext cx="9636918" cy="1793839"/>
          </a:xfrm>
        </p:spPr>
        <p:txBody>
          <a:bodyPr anchor="ctr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næste</a:t>
            </a:r>
            <a:r>
              <a:rPr lang="en-US" dirty="0"/>
              <a:t> </a:t>
            </a:r>
            <a:r>
              <a:rPr lang="en-US" dirty="0" err="1"/>
              <a:t>kapitel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sætning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2806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 bille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3">
            <a:extLst>
              <a:ext uri="{FF2B5EF4-FFF2-40B4-BE49-F238E27FC236}">
                <a16:creationId xmlns:a16="http://schemas.microsoft.com/office/drawing/2014/main" id="{E9387215-0B4F-F0C8-B76D-C477E2952DFD}"/>
              </a:ext>
            </a:extLst>
          </p:cNvPr>
          <p:cNvGrpSpPr/>
          <p:nvPr userDrawn="1"/>
        </p:nvGrpSpPr>
        <p:grpSpPr>
          <a:xfrm>
            <a:off x="5473772" y="311151"/>
            <a:ext cx="1229669" cy="683446"/>
            <a:chOff x="5149024" y="311150"/>
            <a:chExt cx="1889379" cy="105011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FF91B95-4307-EBE1-674F-667F4A838B4B}"/>
                </a:ext>
              </a:extLst>
            </p:cNvPr>
            <p:cNvSpPr/>
            <p:nvPr/>
          </p:nvSpPr>
          <p:spPr>
            <a:xfrm>
              <a:off x="5756529" y="1194504"/>
              <a:ext cx="669512" cy="166756"/>
            </a:xfrm>
            <a:custGeom>
              <a:avLst/>
              <a:gdLst>
                <a:gd name="connsiteX0" fmla="*/ 606171 w 669512"/>
                <a:gd name="connsiteY0" fmla="*/ 111108 h 166756"/>
                <a:gd name="connsiteX1" fmla="*/ 632555 w 669512"/>
                <a:gd name="connsiteY1" fmla="*/ 116521 h 166756"/>
                <a:gd name="connsiteX2" fmla="*/ 603313 w 669512"/>
                <a:gd name="connsiteY2" fmla="*/ 143491 h 166756"/>
                <a:gd name="connsiteX3" fmla="*/ 585216 w 669512"/>
                <a:gd name="connsiteY3" fmla="*/ 127727 h 166756"/>
                <a:gd name="connsiteX4" fmla="*/ 606171 w 669512"/>
                <a:gd name="connsiteY4" fmla="*/ 111013 h 166756"/>
                <a:gd name="connsiteX5" fmla="*/ 633222 w 669512"/>
                <a:gd name="connsiteY5" fmla="*/ 160394 h 166756"/>
                <a:gd name="connsiteX6" fmla="*/ 637222 w 669512"/>
                <a:gd name="connsiteY6" fmla="*/ 164383 h 166756"/>
                <a:gd name="connsiteX7" fmla="*/ 665512 w 669512"/>
                <a:gd name="connsiteY7" fmla="*/ 164383 h 166756"/>
                <a:gd name="connsiteX8" fmla="*/ 669512 w 669512"/>
                <a:gd name="connsiteY8" fmla="*/ 160394 h 166756"/>
                <a:gd name="connsiteX9" fmla="*/ 669512 w 669512"/>
                <a:gd name="connsiteY9" fmla="*/ 93729 h 166756"/>
                <a:gd name="connsiteX10" fmla="*/ 612267 w 669512"/>
                <a:gd name="connsiteY10" fmla="*/ 44158 h 166756"/>
                <a:gd name="connsiteX11" fmla="*/ 562356 w 669512"/>
                <a:gd name="connsiteY11" fmla="*/ 54509 h 166756"/>
                <a:gd name="connsiteX12" fmla="*/ 560451 w 669512"/>
                <a:gd name="connsiteY12" fmla="*/ 59637 h 166756"/>
                <a:gd name="connsiteX13" fmla="*/ 565404 w 669512"/>
                <a:gd name="connsiteY13" fmla="*/ 74167 h 166756"/>
                <a:gd name="connsiteX14" fmla="*/ 570547 w 669512"/>
                <a:gd name="connsiteY14" fmla="*/ 76066 h 166756"/>
                <a:gd name="connsiteX15" fmla="*/ 602837 w 669512"/>
                <a:gd name="connsiteY15" fmla="*/ 69704 h 166756"/>
                <a:gd name="connsiteX16" fmla="*/ 632555 w 669512"/>
                <a:gd name="connsiteY16" fmla="*/ 94584 h 166756"/>
                <a:gd name="connsiteX17" fmla="*/ 632555 w 669512"/>
                <a:gd name="connsiteY17" fmla="*/ 98098 h 166756"/>
                <a:gd name="connsiteX18" fmla="*/ 599313 w 669512"/>
                <a:gd name="connsiteY18" fmla="*/ 91735 h 166756"/>
                <a:gd name="connsiteX19" fmla="*/ 551212 w 669512"/>
                <a:gd name="connsiteY19" fmla="*/ 130481 h 166756"/>
                <a:gd name="connsiteX20" fmla="*/ 591026 w 669512"/>
                <a:gd name="connsiteY20" fmla="*/ 166662 h 166756"/>
                <a:gd name="connsiteX21" fmla="*/ 633222 w 669512"/>
                <a:gd name="connsiteY21" fmla="*/ 131620 h 166756"/>
                <a:gd name="connsiteX22" fmla="*/ 633222 w 669512"/>
                <a:gd name="connsiteY22" fmla="*/ 160299 h 166756"/>
                <a:gd name="connsiteX23" fmla="*/ 431768 w 669512"/>
                <a:gd name="connsiteY23" fmla="*/ 105220 h 166756"/>
                <a:gd name="connsiteX24" fmla="*/ 462629 w 669512"/>
                <a:gd name="connsiteY24" fmla="*/ 70463 h 166756"/>
                <a:gd name="connsiteX25" fmla="*/ 493300 w 669512"/>
                <a:gd name="connsiteY25" fmla="*/ 105220 h 166756"/>
                <a:gd name="connsiteX26" fmla="*/ 462629 w 669512"/>
                <a:gd name="connsiteY26" fmla="*/ 140262 h 166756"/>
                <a:gd name="connsiteX27" fmla="*/ 431768 w 669512"/>
                <a:gd name="connsiteY27" fmla="*/ 105220 h 166756"/>
                <a:gd name="connsiteX28" fmla="*/ 428720 w 669512"/>
                <a:gd name="connsiteY28" fmla="*/ 0 h 166756"/>
                <a:gd name="connsiteX29" fmla="*/ 399479 w 669512"/>
                <a:gd name="connsiteY29" fmla="*/ 0 h 166756"/>
                <a:gd name="connsiteX30" fmla="*/ 395478 w 669512"/>
                <a:gd name="connsiteY30" fmla="*/ 3989 h 166756"/>
                <a:gd name="connsiteX31" fmla="*/ 395478 w 669512"/>
                <a:gd name="connsiteY31" fmla="*/ 160394 h 166756"/>
                <a:gd name="connsiteX32" fmla="*/ 399479 w 669512"/>
                <a:gd name="connsiteY32" fmla="*/ 164383 h 166756"/>
                <a:gd name="connsiteX33" fmla="*/ 428720 w 669512"/>
                <a:gd name="connsiteY33" fmla="*/ 164383 h 166756"/>
                <a:gd name="connsiteX34" fmla="*/ 432721 w 669512"/>
                <a:gd name="connsiteY34" fmla="*/ 160394 h 166756"/>
                <a:gd name="connsiteX35" fmla="*/ 432721 w 669512"/>
                <a:gd name="connsiteY35" fmla="*/ 131525 h 166756"/>
                <a:gd name="connsiteX36" fmla="*/ 475583 w 669512"/>
                <a:gd name="connsiteY36" fmla="*/ 166757 h 166756"/>
                <a:gd name="connsiteX37" fmla="*/ 531400 w 669512"/>
                <a:gd name="connsiteY37" fmla="*/ 105220 h 166756"/>
                <a:gd name="connsiteX38" fmla="*/ 475583 w 669512"/>
                <a:gd name="connsiteY38" fmla="*/ 44158 h 166756"/>
                <a:gd name="connsiteX39" fmla="*/ 432721 w 669512"/>
                <a:gd name="connsiteY39" fmla="*/ 79390 h 166756"/>
                <a:gd name="connsiteX40" fmla="*/ 432721 w 669512"/>
                <a:gd name="connsiteY40" fmla="*/ 3989 h 166756"/>
                <a:gd name="connsiteX41" fmla="*/ 428720 w 669512"/>
                <a:gd name="connsiteY41" fmla="*/ 0 h 166756"/>
                <a:gd name="connsiteX42" fmla="*/ 361855 w 669512"/>
                <a:gd name="connsiteY42" fmla="*/ 91355 h 166756"/>
                <a:gd name="connsiteX43" fmla="*/ 318516 w 669512"/>
                <a:gd name="connsiteY43" fmla="*/ 44158 h 166756"/>
                <a:gd name="connsiteX44" fmla="*/ 274415 w 669512"/>
                <a:gd name="connsiteY44" fmla="*/ 82239 h 166756"/>
                <a:gd name="connsiteX45" fmla="*/ 232029 w 669512"/>
                <a:gd name="connsiteY45" fmla="*/ 44158 h 166756"/>
                <a:gd name="connsiteX46" fmla="*/ 189167 w 669512"/>
                <a:gd name="connsiteY46" fmla="*/ 81479 h 166756"/>
                <a:gd name="connsiteX47" fmla="*/ 189167 w 669512"/>
                <a:gd name="connsiteY47" fmla="*/ 50426 h 166756"/>
                <a:gd name="connsiteX48" fmla="*/ 185166 w 669512"/>
                <a:gd name="connsiteY48" fmla="*/ 46437 h 166756"/>
                <a:gd name="connsiteX49" fmla="*/ 155924 w 669512"/>
                <a:gd name="connsiteY49" fmla="*/ 46437 h 166756"/>
                <a:gd name="connsiteX50" fmla="*/ 151924 w 669512"/>
                <a:gd name="connsiteY50" fmla="*/ 50426 h 166756"/>
                <a:gd name="connsiteX51" fmla="*/ 151924 w 669512"/>
                <a:gd name="connsiteY51" fmla="*/ 160394 h 166756"/>
                <a:gd name="connsiteX52" fmla="*/ 155924 w 669512"/>
                <a:gd name="connsiteY52" fmla="*/ 164383 h 166756"/>
                <a:gd name="connsiteX53" fmla="*/ 185166 w 669512"/>
                <a:gd name="connsiteY53" fmla="*/ 164383 h 166756"/>
                <a:gd name="connsiteX54" fmla="*/ 189167 w 669512"/>
                <a:gd name="connsiteY54" fmla="*/ 160394 h 166756"/>
                <a:gd name="connsiteX55" fmla="*/ 189167 w 669512"/>
                <a:gd name="connsiteY55" fmla="*/ 99807 h 166756"/>
                <a:gd name="connsiteX56" fmla="*/ 214122 w 669512"/>
                <a:gd name="connsiteY56" fmla="*/ 73027 h 166756"/>
                <a:gd name="connsiteX57" fmla="*/ 238411 w 669512"/>
                <a:gd name="connsiteY57" fmla="*/ 99807 h 166756"/>
                <a:gd name="connsiteX58" fmla="*/ 238411 w 669512"/>
                <a:gd name="connsiteY58" fmla="*/ 160394 h 166756"/>
                <a:gd name="connsiteX59" fmla="*/ 242411 w 669512"/>
                <a:gd name="connsiteY59" fmla="*/ 164383 h 166756"/>
                <a:gd name="connsiteX60" fmla="*/ 271653 w 669512"/>
                <a:gd name="connsiteY60" fmla="*/ 164383 h 166756"/>
                <a:gd name="connsiteX61" fmla="*/ 275654 w 669512"/>
                <a:gd name="connsiteY61" fmla="*/ 160394 h 166756"/>
                <a:gd name="connsiteX62" fmla="*/ 275654 w 669512"/>
                <a:gd name="connsiteY62" fmla="*/ 99807 h 166756"/>
                <a:gd name="connsiteX63" fmla="*/ 300609 w 669512"/>
                <a:gd name="connsiteY63" fmla="*/ 73027 h 166756"/>
                <a:gd name="connsiteX64" fmla="*/ 324612 w 669512"/>
                <a:gd name="connsiteY64" fmla="*/ 99807 h 166756"/>
                <a:gd name="connsiteX65" fmla="*/ 324612 w 669512"/>
                <a:gd name="connsiteY65" fmla="*/ 160394 h 166756"/>
                <a:gd name="connsiteX66" fmla="*/ 328613 w 669512"/>
                <a:gd name="connsiteY66" fmla="*/ 164383 h 166756"/>
                <a:gd name="connsiteX67" fmla="*/ 357854 w 669512"/>
                <a:gd name="connsiteY67" fmla="*/ 164383 h 166756"/>
                <a:gd name="connsiteX68" fmla="*/ 361855 w 669512"/>
                <a:gd name="connsiteY68" fmla="*/ 160394 h 166756"/>
                <a:gd name="connsiteX69" fmla="*/ 361855 w 669512"/>
                <a:gd name="connsiteY69" fmla="*/ 91355 h 166756"/>
                <a:gd name="connsiteX70" fmla="*/ 54864 w 669512"/>
                <a:gd name="connsiteY70" fmla="*/ 111108 h 166756"/>
                <a:gd name="connsiteX71" fmla="*/ 81248 w 669512"/>
                <a:gd name="connsiteY71" fmla="*/ 116521 h 166756"/>
                <a:gd name="connsiteX72" fmla="*/ 52006 w 669512"/>
                <a:gd name="connsiteY72" fmla="*/ 143491 h 166756"/>
                <a:gd name="connsiteX73" fmla="*/ 33909 w 669512"/>
                <a:gd name="connsiteY73" fmla="*/ 127727 h 166756"/>
                <a:gd name="connsiteX74" fmla="*/ 54864 w 669512"/>
                <a:gd name="connsiteY74" fmla="*/ 111013 h 166756"/>
                <a:gd name="connsiteX75" fmla="*/ 82010 w 669512"/>
                <a:gd name="connsiteY75" fmla="*/ 160394 h 166756"/>
                <a:gd name="connsiteX76" fmla="*/ 86011 w 669512"/>
                <a:gd name="connsiteY76" fmla="*/ 164383 h 166756"/>
                <a:gd name="connsiteX77" fmla="*/ 114300 w 669512"/>
                <a:gd name="connsiteY77" fmla="*/ 164383 h 166756"/>
                <a:gd name="connsiteX78" fmla="*/ 118300 w 669512"/>
                <a:gd name="connsiteY78" fmla="*/ 160394 h 166756"/>
                <a:gd name="connsiteX79" fmla="*/ 118300 w 669512"/>
                <a:gd name="connsiteY79" fmla="*/ 93729 h 166756"/>
                <a:gd name="connsiteX80" fmla="*/ 61055 w 669512"/>
                <a:gd name="connsiteY80" fmla="*/ 44158 h 166756"/>
                <a:gd name="connsiteX81" fmla="*/ 11144 w 669512"/>
                <a:gd name="connsiteY81" fmla="*/ 54509 h 166756"/>
                <a:gd name="connsiteX82" fmla="*/ 9239 w 669512"/>
                <a:gd name="connsiteY82" fmla="*/ 59637 h 166756"/>
                <a:gd name="connsiteX83" fmla="*/ 14192 w 669512"/>
                <a:gd name="connsiteY83" fmla="*/ 74167 h 166756"/>
                <a:gd name="connsiteX84" fmla="*/ 19336 w 669512"/>
                <a:gd name="connsiteY84" fmla="*/ 76066 h 166756"/>
                <a:gd name="connsiteX85" fmla="*/ 51625 w 669512"/>
                <a:gd name="connsiteY85" fmla="*/ 69704 h 166756"/>
                <a:gd name="connsiteX86" fmla="*/ 81344 w 669512"/>
                <a:gd name="connsiteY86" fmla="*/ 94584 h 166756"/>
                <a:gd name="connsiteX87" fmla="*/ 81344 w 669512"/>
                <a:gd name="connsiteY87" fmla="*/ 98098 h 166756"/>
                <a:gd name="connsiteX88" fmla="*/ 48101 w 669512"/>
                <a:gd name="connsiteY88" fmla="*/ 91735 h 166756"/>
                <a:gd name="connsiteX89" fmla="*/ 0 w 669512"/>
                <a:gd name="connsiteY89" fmla="*/ 130481 h 166756"/>
                <a:gd name="connsiteX90" fmla="*/ 39815 w 669512"/>
                <a:gd name="connsiteY90" fmla="*/ 166662 h 166756"/>
                <a:gd name="connsiteX91" fmla="*/ 82010 w 669512"/>
                <a:gd name="connsiteY91" fmla="*/ 131620 h 166756"/>
                <a:gd name="connsiteX92" fmla="*/ 82010 w 669512"/>
                <a:gd name="connsiteY92" fmla="*/ 160299 h 1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69512" h="166756">
                  <a:moveTo>
                    <a:pt x="606171" y="111108"/>
                  </a:moveTo>
                  <a:cubicBezTo>
                    <a:pt x="617030" y="111108"/>
                    <a:pt x="626935" y="114147"/>
                    <a:pt x="632555" y="116521"/>
                  </a:cubicBezTo>
                  <a:cubicBezTo>
                    <a:pt x="629698" y="132000"/>
                    <a:pt x="617030" y="143491"/>
                    <a:pt x="603313" y="143491"/>
                  </a:cubicBezTo>
                  <a:cubicBezTo>
                    <a:pt x="592741" y="143491"/>
                    <a:pt x="585216" y="137888"/>
                    <a:pt x="585216" y="127727"/>
                  </a:cubicBezTo>
                  <a:cubicBezTo>
                    <a:pt x="585216" y="116711"/>
                    <a:pt x="594646" y="111013"/>
                    <a:pt x="606171" y="111013"/>
                  </a:cubicBezTo>
                  <a:moveTo>
                    <a:pt x="633222" y="160394"/>
                  </a:moveTo>
                  <a:cubicBezTo>
                    <a:pt x="633222" y="162958"/>
                    <a:pt x="634651" y="164383"/>
                    <a:pt x="637222" y="164383"/>
                  </a:cubicBezTo>
                  <a:lnTo>
                    <a:pt x="665512" y="164383"/>
                  </a:lnTo>
                  <a:cubicBezTo>
                    <a:pt x="668084" y="164383"/>
                    <a:pt x="669512" y="162958"/>
                    <a:pt x="669512" y="160394"/>
                  </a:cubicBezTo>
                  <a:lnTo>
                    <a:pt x="669512" y="93729"/>
                  </a:lnTo>
                  <a:cubicBezTo>
                    <a:pt x="669512" y="59163"/>
                    <a:pt x="647129" y="44158"/>
                    <a:pt x="612267" y="44158"/>
                  </a:cubicBezTo>
                  <a:cubicBezTo>
                    <a:pt x="592264" y="44158"/>
                    <a:pt x="572453" y="49761"/>
                    <a:pt x="562356" y="54509"/>
                  </a:cubicBezTo>
                  <a:cubicBezTo>
                    <a:pt x="560260" y="55459"/>
                    <a:pt x="559499" y="57073"/>
                    <a:pt x="560451" y="59637"/>
                  </a:cubicBezTo>
                  <a:lnTo>
                    <a:pt x="565404" y="74167"/>
                  </a:lnTo>
                  <a:cubicBezTo>
                    <a:pt x="566357" y="76541"/>
                    <a:pt x="568262" y="77016"/>
                    <a:pt x="570547" y="76066"/>
                  </a:cubicBezTo>
                  <a:cubicBezTo>
                    <a:pt x="578072" y="73027"/>
                    <a:pt x="591788" y="69704"/>
                    <a:pt x="602837" y="69704"/>
                  </a:cubicBezTo>
                  <a:cubicBezTo>
                    <a:pt x="621221" y="69704"/>
                    <a:pt x="632555" y="77206"/>
                    <a:pt x="632555" y="94584"/>
                  </a:cubicBezTo>
                  <a:lnTo>
                    <a:pt x="632555" y="98098"/>
                  </a:lnTo>
                  <a:cubicBezTo>
                    <a:pt x="625030" y="94774"/>
                    <a:pt x="613029" y="91735"/>
                    <a:pt x="599313" y="91735"/>
                  </a:cubicBezTo>
                  <a:cubicBezTo>
                    <a:pt x="573596" y="91735"/>
                    <a:pt x="551212" y="104365"/>
                    <a:pt x="551212" y="130481"/>
                  </a:cubicBezTo>
                  <a:cubicBezTo>
                    <a:pt x="551212" y="152987"/>
                    <a:pt x="568643" y="166662"/>
                    <a:pt x="591026" y="166662"/>
                  </a:cubicBezTo>
                  <a:cubicBezTo>
                    <a:pt x="616744" y="166662"/>
                    <a:pt x="629412" y="148334"/>
                    <a:pt x="633222" y="131620"/>
                  </a:cubicBezTo>
                  <a:lnTo>
                    <a:pt x="633222" y="160299"/>
                  </a:lnTo>
                  <a:close/>
                  <a:moveTo>
                    <a:pt x="431768" y="105220"/>
                  </a:moveTo>
                  <a:cubicBezTo>
                    <a:pt x="431768" y="84993"/>
                    <a:pt x="445008" y="70463"/>
                    <a:pt x="462629" y="70463"/>
                  </a:cubicBezTo>
                  <a:cubicBezTo>
                    <a:pt x="480250" y="70463"/>
                    <a:pt x="493300" y="84993"/>
                    <a:pt x="493300" y="105220"/>
                  </a:cubicBezTo>
                  <a:cubicBezTo>
                    <a:pt x="493300" y="125447"/>
                    <a:pt x="480346" y="140262"/>
                    <a:pt x="462629" y="140262"/>
                  </a:cubicBezTo>
                  <a:cubicBezTo>
                    <a:pt x="444913" y="140262"/>
                    <a:pt x="431768" y="125732"/>
                    <a:pt x="431768" y="105220"/>
                  </a:cubicBezTo>
                  <a:moveTo>
                    <a:pt x="428720" y="0"/>
                  </a:moveTo>
                  <a:lnTo>
                    <a:pt x="399479" y="0"/>
                  </a:lnTo>
                  <a:cubicBezTo>
                    <a:pt x="396907" y="0"/>
                    <a:pt x="395478" y="1424"/>
                    <a:pt x="395478" y="3989"/>
                  </a:cubicBezTo>
                  <a:lnTo>
                    <a:pt x="395478" y="160394"/>
                  </a:lnTo>
                  <a:cubicBezTo>
                    <a:pt x="395478" y="162958"/>
                    <a:pt x="396907" y="164383"/>
                    <a:pt x="399479" y="164383"/>
                  </a:cubicBezTo>
                  <a:lnTo>
                    <a:pt x="428720" y="164383"/>
                  </a:lnTo>
                  <a:cubicBezTo>
                    <a:pt x="431292" y="164383"/>
                    <a:pt x="432721" y="162958"/>
                    <a:pt x="432721" y="160394"/>
                  </a:cubicBezTo>
                  <a:lnTo>
                    <a:pt x="432721" y="131525"/>
                  </a:lnTo>
                  <a:cubicBezTo>
                    <a:pt x="439103" y="153842"/>
                    <a:pt x="453961" y="166757"/>
                    <a:pt x="475583" y="166757"/>
                  </a:cubicBezTo>
                  <a:cubicBezTo>
                    <a:pt x="508540" y="166757"/>
                    <a:pt x="531400" y="139977"/>
                    <a:pt x="531400" y="105220"/>
                  </a:cubicBezTo>
                  <a:cubicBezTo>
                    <a:pt x="531400" y="70463"/>
                    <a:pt x="508540" y="44158"/>
                    <a:pt x="475583" y="44158"/>
                  </a:cubicBezTo>
                  <a:cubicBezTo>
                    <a:pt x="453961" y="44158"/>
                    <a:pt x="439103" y="57548"/>
                    <a:pt x="432721" y="79390"/>
                  </a:cubicBezTo>
                  <a:lnTo>
                    <a:pt x="432721" y="3989"/>
                  </a:lnTo>
                  <a:cubicBezTo>
                    <a:pt x="432721" y="1424"/>
                    <a:pt x="431292" y="0"/>
                    <a:pt x="428720" y="0"/>
                  </a:cubicBezTo>
                  <a:moveTo>
                    <a:pt x="361855" y="91355"/>
                  </a:moveTo>
                  <a:cubicBezTo>
                    <a:pt x="361855" y="63911"/>
                    <a:pt x="343948" y="44158"/>
                    <a:pt x="318516" y="44158"/>
                  </a:cubicBezTo>
                  <a:cubicBezTo>
                    <a:pt x="295180" y="44158"/>
                    <a:pt x="276606" y="62486"/>
                    <a:pt x="274415" y="82239"/>
                  </a:cubicBezTo>
                  <a:cubicBezTo>
                    <a:pt x="271844" y="60587"/>
                    <a:pt x="254889" y="44158"/>
                    <a:pt x="232029" y="44158"/>
                  </a:cubicBezTo>
                  <a:cubicBezTo>
                    <a:pt x="209169" y="44158"/>
                    <a:pt x="191262" y="62012"/>
                    <a:pt x="189167" y="81479"/>
                  </a:cubicBezTo>
                  <a:lnTo>
                    <a:pt x="189167" y="50426"/>
                  </a:lnTo>
                  <a:cubicBezTo>
                    <a:pt x="189167" y="47862"/>
                    <a:pt x="187738" y="46437"/>
                    <a:pt x="185166" y="46437"/>
                  </a:cubicBezTo>
                  <a:lnTo>
                    <a:pt x="155924" y="46437"/>
                  </a:lnTo>
                  <a:cubicBezTo>
                    <a:pt x="153352" y="46437"/>
                    <a:pt x="151924" y="47862"/>
                    <a:pt x="151924" y="50426"/>
                  </a:cubicBezTo>
                  <a:lnTo>
                    <a:pt x="151924" y="160394"/>
                  </a:lnTo>
                  <a:cubicBezTo>
                    <a:pt x="151924" y="162958"/>
                    <a:pt x="153352" y="164383"/>
                    <a:pt x="155924" y="164383"/>
                  </a:cubicBezTo>
                  <a:lnTo>
                    <a:pt x="185166" y="164383"/>
                  </a:lnTo>
                  <a:cubicBezTo>
                    <a:pt x="187738" y="164383"/>
                    <a:pt x="189167" y="162958"/>
                    <a:pt x="189167" y="160394"/>
                  </a:cubicBezTo>
                  <a:lnTo>
                    <a:pt x="189167" y="99807"/>
                  </a:lnTo>
                  <a:cubicBezTo>
                    <a:pt x="189167" y="84328"/>
                    <a:pt x="200977" y="73027"/>
                    <a:pt x="214122" y="73027"/>
                  </a:cubicBezTo>
                  <a:cubicBezTo>
                    <a:pt x="228219" y="73027"/>
                    <a:pt x="238411" y="83568"/>
                    <a:pt x="238411" y="99807"/>
                  </a:cubicBezTo>
                  <a:lnTo>
                    <a:pt x="238411" y="160394"/>
                  </a:lnTo>
                  <a:cubicBezTo>
                    <a:pt x="238411" y="162958"/>
                    <a:pt x="239840" y="164383"/>
                    <a:pt x="242411" y="164383"/>
                  </a:cubicBezTo>
                  <a:lnTo>
                    <a:pt x="271653" y="164383"/>
                  </a:lnTo>
                  <a:cubicBezTo>
                    <a:pt x="274225" y="164383"/>
                    <a:pt x="275654" y="162958"/>
                    <a:pt x="275654" y="160394"/>
                  </a:cubicBezTo>
                  <a:lnTo>
                    <a:pt x="275654" y="99807"/>
                  </a:lnTo>
                  <a:cubicBezTo>
                    <a:pt x="275654" y="84328"/>
                    <a:pt x="286988" y="73027"/>
                    <a:pt x="300609" y="73027"/>
                  </a:cubicBezTo>
                  <a:cubicBezTo>
                    <a:pt x="314230" y="73027"/>
                    <a:pt x="324612" y="83568"/>
                    <a:pt x="324612" y="99807"/>
                  </a:cubicBezTo>
                  <a:lnTo>
                    <a:pt x="324612" y="160394"/>
                  </a:lnTo>
                  <a:cubicBezTo>
                    <a:pt x="324612" y="162958"/>
                    <a:pt x="326041" y="164383"/>
                    <a:pt x="328613" y="164383"/>
                  </a:cubicBezTo>
                  <a:lnTo>
                    <a:pt x="357854" y="164383"/>
                  </a:lnTo>
                  <a:cubicBezTo>
                    <a:pt x="360426" y="164383"/>
                    <a:pt x="361855" y="162958"/>
                    <a:pt x="361855" y="160394"/>
                  </a:cubicBezTo>
                  <a:lnTo>
                    <a:pt x="361855" y="91355"/>
                  </a:lnTo>
                  <a:close/>
                  <a:moveTo>
                    <a:pt x="54864" y="111108"/>
                  </a:moveTo>
                  <a:cubicBezTo>
                    <a:pt x="65723" y="111108"/>
                    <a:pt x="75629" y="114147"/>
                    <a:pt x="81248" y="116521"/>
                  </a:cubicBezTo>
                  <a:cubicBezTo>
                    <a:pt x="78391" y="132000"/>
                    <a:pt x="65723" y="143491"/>
                    <a:pt x="52006" y="143491"/>
                  </a:cubicBezTo>
                  <a:cubicBezTo>
                    <a:pt x="41434" y="143491"/>
                    <a:pt x="33909" y="137888"/>
                    <a:pt x="33909" y="127727"/>
                  </a:cubicBezTo>
                  <a:cubicBezTo>
                    <a:pt x="33909" y="116711"/>
                    <a:pt x="43339" y="111013"/>
                    <a:pt x="54864" y="111013"/>
                  </a:cubicBezTo>
                  <a:moveTo>
                    <a:pt x="82010" y="160394"/>
                  </a:moveTo>
                  <a:cubicBezTo>
                    <a:pt x="82010" y="162958"/>
                    <a:pt x="83439" y="164383"/>
                    <a:pt x="86011" y="164383"/>
                  </a:cubicBezTo>
                  <a:lnTo>
                    <a:pt x="114300" y="164383"/>
                  </a:lnTo>
                  <a:cubicBezTo>
                    <a:pt x="116872" y="164383"/>
                    <a:pt x="118300" y="162958"/>
                    <a:pt x="118300" y="160394"/>
                  </a:cubicBezTo>
                  <a:lnTo>
                    <a:pt x="118300" y="93729"/>
                  </a:lnTo>
                  <a:cubicBezTo>
                    <a:pt x="118300" y="59163"/>
                    <a:pt x="95917" y="44158"/>
                    <a:pt x="61055" y="44158"/>
                  </a:cubicBezTo>
                  <a:cubicBezTo>
                    <a:pt x="41053" y="44158"/>
                    <a:pt x="21241" y="49761"/>
                    <a:pt x="11144" y="54509"/>
                  </a:cubicBezTo>
                  <a:cubicBezTo>
                    <a:pt x="9049" y="55459"/>
                    <a:pt x="8287" y="57073"/>
                    <a:pt x="9239" y="59637"/>
                  </a:cubicBezTo>
                  <a:lnTo>
                    <a:pt x="14192" y="74167"/>
                  </a:lnTo>
                  <a:cubicBezTo>
                    <a:pt x="15145" y="76541"/>
                    <a:pt x="17050" y="77016"/>
                    <a:pt x="19336" y="76066"/>
                  </a:cubicBezTo>
                  <a:cubicBezTo>
                    <a:pt x="26860" y="73027"/>
                    <a:pt x="40577" y="69704"/>
                    <a:pt x="51625" y="69704"/>
                  </a:cubicBezTo>
                  <a:cubicBezTo>
                    <a:pt x="70009" y="69704"/>
                    <a:pt x="81344" y="77206"/>
                    <a:pt x="81344" y="94584"/>
                  </a:cubicBezTo>
                  <a:lnTo>
                    <a:pt x="81344" y="98098"/>
                  </a:lnTo>
                  <a:cubicBezTo>
                    <a:pt x="73819" y="94774"/>
                    <a:pt x="61817" y="91735"/>
                    <a:pt x="48101" y="91735"/>
                  </a:cubicBezTo>
                  <a:cubicBezTo>
                    <a:pt x="22384" y="91735"/>
                    <a:pt x="0" y="104365"/>
                    <a:pt x="0" y="130481"/>
                  </a:cubicBezTo>
                  <a:cubicBezTo>
                    <a:pt x="0" y="152987"/>
                    <a:pt x="17431" y="166662"/>
                    <a:pt x="39815" y="166662"/>
                  </a:cubicBezTo>
                  <a:cubicBezTo>
                    <a:pt x="65532" y="166662"/>
                    <a:pt x="78200" y="148334"/>
                    <a:pt x="82010" y="131620"/>
                  </a:cubicBezTo>
                  <a:lnTo>
                    <a:pt x="82010" y="16029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FE44FF9-F622-30AE-6827-0BE27BC14672}"/>
                </a:ext>
              </a:extLst>
            </p:cNvPr>
            <p:cNvSpPr/>
            <p:nvPr/>
          </p:nvSpPr>
          <p:spPr>
            <a:xfrm>
              <a:off x="5411723" y="311150"/>
              <a:ext cx="1368933" cy="214903"/>
            </a:xfrm>
            <a:custGeom>
              <a:avLst/>
              <a:gdLst>
                <a:gd name="connsiteX0" fmla="*/ 1368933 w 1368933"/>
                <a:gd name="connsiteY0" fmla="*/ 96578 h 214903"/>
                <a:gd name="connsiteX1" fmla="*/ 1324642 w 1368933"/>
                <a:gd name="connsiteY1" fmla="*/ 46532 h 214903"/>
                <a:gd name="connsiteX2" fmla="*/ 1280541 w 1368933"/>
                <a:gd name="connsiteY2" fmla="*/ 84328 h 214903"/>
                <a:gd name="connsiteX3" fmla="*/ 1280541 w 1368933"/>
                <a:gd name="connsiteY3" fmla="*/ 52895 h 214903"/>
                <a:gd name="connsiteX4" fmla="*/ 1276540 w 1368933"/>
                <a:gd name="connsiteY4" fmla="*/ 48906 h 214903"/>
                <a:gd name="connsiteX5" fmla="*/ 1247299 w 1368933"/>
                <a:gd name="connsiteY5" fmla="*/ 48906 h 214903"/>
                <a:gd name="connsiteX6" fmla="*/ 1243298 w 1368933"/>
                <a:gd name="connsiteY6" fmla="*/ 52895 h 214903"/>
                <a:gd name="connsiteX7" fmla="*/ 1243298 w 1368933"/>
                <a:gd name="connsiteY7" fmla="*/ 162768 h 214903"/>
                <a:gd name="connsiteX8" fmla="*/ 1247299 w 1368933"/>
                <a:gd name="connsiteY8" fmla="*/ 166757 h 214903"/>
                <a:gd name="connsiteX9" fmla="*/ 1276540 w 1368933"/>
                <a:gd name="connsiteY9" fmla="*/ 166757 h 214903"/>
                <a:gd name="connsiteX10" fmla="*/ 1280541 w 1368933"/>
                <a:gd name="connsiteY10" fmla="*/ 162768 h 214903"/>
                <a:gd name="connsiteX11" fmla="*/ 1280541 w 1368933"/>
                <a:gd name="connsiteY11" fmla="*/ 103131 h 214903"/>
                <a:gd name="connsiteX12" fmla="*/ 1306449 w 1368933"/>
                <a:gd name="connsiteY12" fmla="*/ 75401 h 214903"/>
                <a:gd name="connsiteX13" fmla="*/ 1331690 w 1368933"/>
                <a:gd name="connsiteY13" fmla="*/ 103131 h 214903"/>
                <a:gd name="connsiteX14" fmla="*/ 1331690 w 1368933"/>
                <a:gd name="connsiteY14" fmla="*/ 162768 h 214903"/>
                <a:gd name="connsiteX15" fmla="*/ 1335691 w 1368933"/>
                <a:gd name="connsiteY15" fmla="*/ 166757 h 214903"/>
                <a:gd name="connsiteX16" fmla="*/ 1364933 w 1368933"/>
                <a:gd name="connsiteY16" fmla="*/ 166757 h 214903"/>
                <a:gd name="connsiteX17" fmla="*/ 1368933 w 1368933"/>
                <a:gd name="connsiteY17" fmla="*/ 162768 h 214903"/>
                <a:gd name="connsiteX18" fmla="*/ 1368933 w 1368933"/>
                <a:gd name="connsiteY18" fmla="*/ 96578 h 214903"/>
                <a:gd name="connsiteX19" fmla="*/ 1160717 w 1368933"/>
                <a:gd name="connsiteY19" fmla="*/ 69039 h 214903"/>
                <a:gd name="connsiteX20" fmla="*/ 1184053 w 1368933"/>
                <a:gd name="connsiteY20" fmla="*/ 96483 h 214903"/>
                <a:gd name="connsiteX21" fmla="*/ 1131951 w 1368933"/>
                <a:gd name="connsiteY21" fmla="*/ 96483 h 214903"/>
                <a:gd name="connsiteX22" fmla="*/ 1160717 w 1368933"/>
                <a:gd name="connsiteY22" fmla="*/ 69039 h 214903"/>
                <a:gd name="connsiteX23" fmla="*/ 1159764 w 1368933"/>
                <a:gd name="connsiteY23" fmla="*/ 169606 h 214903"/>
                <a:gd name="connsiteX24" fmla="*/ 1211866 w 1368933"/>
                <a:gd name="connsiteY24" fmla="*/ 156026 h 214903"/>
                <a:gd name="connsiteX25" fmla="*/ 1213295 w 1368933"/>
                <a:gd name="connsiteY25" fmla="*/ 151088 h 214903"/>
                <a:gd name="connsiteX26" fmla="*/ 1207865 w 1368933"/>
                <a:gd name="connsiteY26" fmla="*/ 137033 h 214903"/>
                <a:gd name="connsiteX27" fmla="*/ 1202722 w 1368933"/>
                <a:gd name="connsiteY27" fmla="*/ 135134 h 214903"/>
                <a:gd name="connsiteX28" fmla="*/ 1168337 w 1368933"/>
                <a:gd name="connsiteY28" fmla="*/ 141971 h 214903"/>
                <a:gd name="connsiteX29" fmla="*/ 1132046 w 1368933"/>
                <a:gd name="connsiteY29" fmla="*/ 115191 h 214903"/>
                <a:gd name="connsiteX30" fmla="*/ 1212628 w 1368933"/>
                <a:gd name="connsiteY30" fmla="*/ 115191 h 214903"/>
                <a:gd name="connsiteX31" fmla="*/ 1216628 w 1368933"/>
                <a:gd name="connsiteY31" fmla="*/ 111203 h 214903"/>
                <a:gd name="connsiteX32" fmla="*/ 1216819 w 1368933"/>
                <a:gd name="connsiteY32" fmla="*/ 103891 h 214903"/>
                <a:gd name="connsiteX33" fmla="*/ 1158621 w 1368933"/>
                <a:gd name="connsiteY33" fmla="*/ 46152 h 214903"/>
                <a:gd name="connsiteX34" fmla="*/ 1095470 w 1368933"/>
                <a:gd name="connsiteY34" fmla="*/ 109588 h 214903"/>
                <a:gd name="connsiteX35" fmla="*/ 1159764 w 1368933"/>
                <a:gd name="connsiteY35" fmla="*/ 169701 h 214903"/>
                <a:gd name="connsiteX36" fmla="*/ 1033081 w 1368933"/>
                <a:gd name="connsiteY36" fmla="*/ 106170 h 214903"/>
                <a:gd name="connsiteX37" fmla="*/ 1002221 w 1368933"/>
                <a:gd name="connsiteY37" fmla="*/ 138552 h 214903"/>
                <a:gd name="connsiteX38" fmla="*/ 971169 w 1368933"/>
                <a:gd name="connsiteY38" fmla="*/ 105885 h 214903"/>
                <a:gd name="connsiteX39" fmla="*/ 1002221 w 1368933"/>
                <a:gd name="connsiteY39" fmla="*/ 72742 h 214903"/>
                <a:gd name="connsiteX40" fmla="*/ 1033081 w 1368933"/>
                <a:gd name="connsiteY40" fmla="*/ 106075 h 214903"/>
                <a:gd name="connsiteX41" fmla="*/ 998410 w 1368933"/>
                <a:gd name="connsiteY41" fmla="*/ 214903 h 214903"/>
                <a:gd name="connsiteX42" fmla="*/ 1069086 w 1368933"/>
                <a:gd name="connsiteY42" fmla="*/ 157830 h 214903"/>
                <a:gd name="connsiteX43" fmla="*/ 1069086 w 1368933"/>
                <a:gd name="connsiteY43" fmla="*/ 52895 h 214903"/>
                <a:gd name="connsiteX44" fmla="*/ 1065086 w 1368933"/>
                <a:gd name="connsiteY44" fmla="*/ 48906 h 214903"/>
                <a:gd name="connsiteX45" fmla="*/ 1035844 w 1368933"/>
                <a:gd name="connsiteY45" fmla="*/ 48906 h 214903"/>
                <a:gd name="connsiteX46" fmla="*/ 1031843 w 1368933"/>
                <a:gd name="connsiteY46" fmla="*/ 52895 h 214903"/>
                <a:gd name="connsiteX47" fmla="*/ 1031843 w 1368933"/>
                <a:gd name="connsiteY47" fmla="*/ 81764 h 214903"/>
                <a:gd name="connsiteX48" fmla="*/ 997648 w 1368933"/>
                <a:gd name="connsiteY48" fmla="*/ 47672 h 214903"/>
                <a:gd name="connsiteX49" fmla="*/ 984885 w 1368933"/>
                <a:gd name="connsiteY49" fmla="*/ 47007 h 214903"/>
                <a:gd name="connsiteX50" fmla="*/ 932783 w 1368933"/>
                <a:gd name="connsiteY50" fmla="*/ 105980 h 214903"/>
                <a:gd name="connsiteX51" fmla="*/ 988885 w 1368933"/>
                <a:gd name="connsiteY51" fmla="*/ 165142 h 214903"/>
                <a:gd name="connsiteX52" fmla="*/ 1031748 w 1368933"/>
                <a:gd name="connsiteY52" fmla="*/ 130575 h 214903"/>
                <a:gd name="connsiteX53" fmla="*/ 1031748 w 1368933"/>
                <a:gd name="connsiteY53" fmla="*/ 150518 h 214903"/>
                <a:gd name="connsiteX54" fmla="*/ 990505 w 1368933"/>
                <a:gd name="connsiteY54" fmla="*/ 187649 h 214903"/>
                <a:gd name="connsiteX55" fmla="*/ 956119 w 1368933"/>
                <a:gd name="connsiteY55" fmla="*/ 181096 h 214903"/>
                <a:gd name="connsiteX56" fmla="*/ 950690 w 1368933"/>
                <a:gd name="connsiteY56" fmla="*/ 183660 h 214903"/>
                <a:gd name="connsiteX57" fmla="*/ 945547 w 1368933"/>
                <a:gd name="connsiteY57" fmla="*/ 198475 h 214903"/>
                <a:gd name="connsiteX58" fmla="*/ 947166 w 1368933"/>
                <a:gd name="connsiteY58" fmla="*/ 203128 h 214903"/>
                <a:gd name="connsiteX59" fmla="*/ 998315 w 1368933"/>
                <a:gd name="connsiteY59" fmla="*/ 214903 h 214903"/>
                <a:gd name="connsiteX60" fmla="*/ 908399 w 1368933"/>
                <a:gd name="connsiteY60" fmla="*/ 96578 h 214903"/>
                <a:gd name="connsiteX61" fmla="*/ 864108 w 1368933"/>
                <a:gd name="connsiteY61" fmla="*/ 46532 h 214903"/>
                <a:gd name="connsiteX62" fmla="*/ 820007 w 1368933"/>
                <a:gd name="connsiteY62" fmla="*/ 84328 h 214903"/>
                <a:gd name="connsiteX63" fmla="*/ 820007 w 1368933"/>
                <a:gd name="connsiteY63" fmla="*/ 52895 h 214903"/>
                <a:gd name="connsiteX64" fmla="*/ 816007 w 1368933"/>
                <a:gd name="connsiteY64" fmla="*/ 48906 h 214903"/>
                <a:gd name="connsiteX65" fmla="*/ 786765 w 1368933"/>
                <a:gd name="connsiteY65" fmla="*/ 48906 h 214903"/>
                <a:gd name="connsiteX66" fmla="*/ 782764 w 1368933"/>
                <a:gd name="connsiteY66" fmla="*/ 52895 h 214903"/>
                <a:gd name="connsiteX67" fmla="*/ 782764 w 1368933"/>
                <a:gd name="connsiteY67" fmla="*/ 162768 h 214903"/>
                <a:gd name="connsiteX68" fmla="*/ 786765 w 1368933"/>
                <a:gd name="connsiteY68" fmla="*/ 166757 h 214903"/>
                <a:gd name="connsiteX69" fmla="*/ 816007 w 1368933"/>
                <a:gd name="connsiteY69" fmla="*/ 166757 h 214903"/>
                <a:gd name="connsiteX70" fmla="*/ 820007 w 1368933"/>
                <a:gd name="connsiteY70" fmla="*/ 162768 h 214903"/>
                <a:gd name="connsiteX71" fmla="*/ 820007 w 1368933"/>
                <a:gd name="connsiteY71" fmla="*/ 103131 h 214903"/>
                <a:gd name="connsiteX72" fmla="*/ 845915 w 1368933"/>
                <a:gd name="connsiteY72" fmla="*/ 75401 h 214903"/>
                <a:gd name="connsiteX73" fmla="*/ 871157 w 1368933"/>
                <a:gd name="connsiteY73" fmla="*/ 103131 h 214903"/>
                <a:gd name="connsiteX74" fmla="*/ 871157 w 1368933"/>
                <a:gd name="connsiteY74" fmla="*/ 162768 h 214903"/>
                <a:gd name="connsiteX75" fmla="*/ 875157 w 1368933"/>
                <a:gd name="connsiteY75" fmla="*/ 166757 h 214903"/>
                <a:gd name="connsiteX76" fmla="*/ 904399 w 1368933"/>
                <a:gd name="connsiteY76" fmla="*/ 166757 h 214903"/>
                <a:gd name="connsiteX77" fmla="*/ 908399 w 1368933"/>
                <a:gd name="connsiteY77" fmla="*/ 162768 h 214903"/>
                <a:gd name="connsiteX78" fmla="*/ 908399 w 1368933"/>
                <a:gd name="connsiteY78" fmla="*/ 96578 h 214903"/>
                <a:gd name="connsiteX79" fmla="*/ 713804 w 1368933"/>
                <a:gd name="connsiteY79" fmla="*/ 166757 h 214903"/>
                <a:gd name="connsiteX80" fmla="*/ 743045 w 1368933"/>
                <a:gd name="connsiteY80" fmla="*/ 166757 h 214903"/>
                <a:gd name="connsiteX81" fmla="*/ 747046 w 1368933"/>
                <a:gd name="connsiteY81" fmla="*/ 162768 h 214903"/>
                <a:gd name="connsiteX82" fmla="*/ 747046 w 1368933"/>
                <a:gd name="connsiteY82" fmla="*/ 52895 h 214903"/>
                <a:gd name="connsiteX83" fmla="*/ 743045 w 1368933"/>
                <a:gd name="connsiteY83" fmla="*/ 48906 h 214903"/>
                <a:gd name="connsiteX84" fmla="*/ 713804 w 1368933"/>
                <a:gd name="connsiteY84" fmla="*/ 48906 h 214903"/>
                <a:gd name="connsiteX85" fmla="*/ 709803 w 1368933"/>
                <a:gd name="connsiteY85" fmla="*/ 52895 h 214903"/>
                <a:gd name="connsiteX86" fmla="*/ 709803 w 1368933"/>
                <a:gd name="connsiteY86" fmla="*/ 162768 h 214903"/>
                <a:gd name="connsiteX87" fmla="*/ 713804 w 1368933"/>
                <a:gd name="connsiteY87" fmla="*/ 166757 h 214903"/>
                <a:gd name="connsiteX88" fmla="*/ 728472 w 1368933"/>
                <a:gd name="connsiteY88" fmla="*/ 34282 h 214903"/>
                <a:gd name="connsiteX89" fmla="*/ 749237 w 1368933"/>
                <a:gd name="connsiteY89" fmla="*/ 17094 h 214903"/>
                <a:gd name="connsiteX90" fmla="*/ 728472 w 1368933"/>
                <a:gd name="connsiteY90" fmla="*/ 0 h 214903"/>
                <a:gd name="connsiteX91" fmla="*/ 707708 w 1368933"/>
                <a:gd name="connsiteY91" fmla="*/ 17094 h 214903"/>
                <a:gd name="connsiteX92" fmla="*/ 728472 w 1368933"/>
                <a:gd name="connsiteY92" fmla="*/ 34282 h 214903"/>
                <a:gd name="connsiteX93" fmla="*/ 676085 w 1368933"/>
                <a:gd name="connsiteY93" fmla="*/ 96578 h 214903"/>
                <a:gd name="connsiteX94" fmla="*/ 631793 w 1368933"/>
                <a:gd name="connsiteY94" fmla="*/ 46532 h 214903"/>
                <a:gd name="connsiteX95" fmla="*/ 587693 w 1368933"/>
                <a:gd name="connsiteY95" fmla="*/ 84328 h 214903"/>
                <a:gd name="connsiteX96" fmla="*/ 587693 w 1368933"/>
                <a:gd name="connsiteY96" fmla="*/ 52895 h 214903"/>
                <a:gd name="connsiteX97" fmla="*/ 583692 w 1368933"/>
                <a:gd name="connsiteY97" fmla="*/ 48906 h 214903"/>
                <a:gd name="connsiteX98" fmla="*/ 554450 w 1368933"/>
                <a:gd name="connsiteY98" fmla="*/ 48906 h 214903"/>
                <a:gd name="connsiteX99" fmla="*/ 550450 w 1368933"/>
                <a:gd name="connsiteY99" fmla="*/ 52895 h 214903"/>
                <a:gd name="connsiteX100" fmla="*/ 550450 w 1368933"/>
                <a:gd name="connsiteY100" fmla="*/ 162768 h 214903"/>
                <a:gd name="connsiteX101" fmla="*/ 554450 w 1368933"/>
                <a:gd name="connsiteY101" fmla="*/ 166757 h 214903"/>
                <a:gd name="connsiteX102" fmla="*/ 583692 w 1368933"/>
                <a:gd name="connsiteY102" fmla="*/ 166757 h 214903"/>
                <a:gd name="connsiteX103" fmla="*/ 587693 w 1368933"/>
                <a:gd name="connsiteY103" fmla="*/ 162768 h 214903"/>
                <a:gd name="connsiteX104" fmla="*/ 587693 w 1368933"/>
                <a:gd name="connsiteY104" fmla="*/ 103131 h 214903"/>
                <a:gd name="connsiteX105" fmla="*/ 613601 w 1368933"/>
                <a:gd name="connsiteY105" fmla="*/ 75401 h 214903"/>
                <a:gd name="connsiteX106" fmla="*/ 638842 w 1368933"/>
                <a:gd name="connsiteY106" fmla="*/ 103131 h 214903"/>
                <a:gd name="connsiteX107" fmla="*/ 638842 w 1368933"/>
                <a:gd name="connsiteY107" fmla="*/ 162768 h 214903"/>
                <a:gd name="connsiteX108" fmla="*/ 642842 w 1368933"/>
                <a:gd name="connsiteY108" fmla="*/ 166757 h 214903"/>
                <a:gd name="connsiteX109" fmla="*/ 672084 w 1368933"/>
                <a:gd name="connsiteY109" fmla="*/ 166757 h 214903"/>
                <a:gd name="connsiteX110" fmla="*/ 676085 w 1368933"/>
                <a:gd name="connsiteY110" fmla="*/ 162768 h 214903"/>
                <a:gd name="connsiteX111" fmla="*/ 676085 w 1368933"/>
                <a:gd name="connsiteY111" fmla="*/ 96578 h 214903"/>
                <a:gd name="connsiteX112" fmla="*/ 467868 w 1368933"/>
                <a:gd name="connsiteY112" fmla="*/ 69039 h 214903"/>
                <a:gd name="connsiteX113" fmla="*/ 491204 w 1368933"/>
                <a:gd name="connsiteY113" fmla="*/ 96483 h 214903"/>
                <a:gd name="connsiteX114" fmla="*/ 439103 w 1368933"/>
                <a:gd name="connsiteY114" fmla="*/ 96483 h 214903"/>
                <a:gd name="connsiteX115" fmla="*/ 467868 w 1368933"/>
                <a:gd name="connsiteY115" fmla="*/ 69039 h 214903"/>
                <a:gd name="connsiteX116" fmla="*/ 466916 w 1368933"/>
                <a:gd name="connsiteY116" fmla="*/ 169606 h 214903"/>
                <a:gd name="connsiteX117" fmla="*/ 519017 w 1368933"/>
                <a:gd name="connsiteY117" fmla="*/ 156026 h 214903"/>
                <a:gd name="connsiteX118" fmla="*/ 520446 w 1368933"/>
                <a:gd name="connsiteY118" fmla="*/ 151088 h 214903"/>
                <a:gd name="connsiteX119" fmla="*/ 515017 w 1368933"/>
                <a:gd name="connsiteY119" fmla="*/ 137033 h 214903"/>
                <a:gd name="connsiteX120" fmla="*/ 509873 w 1368933"/>
                <a:gd name="connsiteY120" fmla="*/ 135134 h 214903"/>
                <a:gd name="connsiteX121" fmla="*/ 475488 w 1368933"/>
                <a:gd name="connsiteY121" fmla="*/ 141971 h 214903"/>
                <a:gd name="connsiteX122" fmla="*/ 439198 w 1368933"/>
                <a:gd name="connsiteY122" fmla="*/ 115191 h 214903"/>
                <a:gd name="connsiteX123" fmla="*/ 519779 w 1368933"/>
                <a:gd name="connsiteY123" fmla="*/ 115191 h 214903"/>
                <a:gd name="connsiteX124" fmla="*/ 523780 w 1368933"/>
                <a:gd name="connsiteY124" fmla="*/ 111203 h 214903"/>
                <a:gd name="connsiteX125" fmla="*/ 523970 w 1368933"/>
                <a:gd name="connsiteY125" fmla="*/ 103891 h 214903"/>
                <a:gd name="connsiteX126" fmla="*/ 465772 w 1368933"/>
                <a:gd name="connsiteY126" fmla="*/ 46152 h 214903"/>
                <a:gd name="connsiteX127" fmla="*/ 402622 w 1368933"/>
                <a:gd name="connsiteY127" fmla="*/ 109588 h 214903"/>
                <a:gd name="connsiteX128" fmla="*/ 466916 w 1368933"/>
                <a:gd name="connsiteY128" fmla="*/ 169701 h 214903"/>
                <a:gd name="connsiteX129" fmla="*/ 365665 w 1368933"/>
                <a:gd name="connsiteY129" fmla="*/ 75876 h 214903"/>
                <a:gd name="connsiteX130" fmla="*/ 383762 w 1368933"/>
                <a:gd name="connsiteY130" fmla="*/ 79200 h 214903"/>
                <a:gd name="connsiteX131" fmla="*/ 389191 w 1368933"/>
                <a:gd name="connsiteY131" fmla="*/ 77301 h 214903"/>
                <a:gd name="connsiteX132" fmla="*/ 394621 w 1368933"/>
                <a:gd name="connsiteY132" fmla="*/ 56599 h 214903"/>
                <a:gd name="connsiteX133" fmla="*/ 392239 w 1368933"/>
                <a:gd name="connsiteY133" fmla="*/ 51186 h 214903"/>
                <a:gd name="connsiteX134" fmla="*/ 372713 w 1368933"/>
                <a:gd name="connsiteY134" fmla="*/ 46532 h 214903"/>
                <a:gd name="connsiteX135" fmla="*/ 336899 w 1368933"/>
                <a:gd name="connsiteY135" fmla="*/ 83853 h 214903"/>
                <a:gd name="connsiteX136" fmla="*/ 336899 w 1368933"/>
                <a:gd name="connsiteY136" fmla="*/ 52895 h 214903"/>
                <a:gd name="connsiteX137" fmla="*/ 332899 w 1368933"/>
                <a:gd name="connsiteY137" fmla="*/ 48906 h 214903"/>
                <a:gd name="connsiteX138" fmla="*/ 303657 w 1368933"/>
                <a:gd name="connsiteY138" fmla="*/ 48906 h 214903"/>
                <a:gd name="connsiteX139" fmla="*/ 299657 w 1368933"/>
                <a:gd name="connsiteY139" fmla="*/ 52895 h 214903"/>
                <a:gd name="connsiteX140" fmla="*/ 299657 w 1368933"/>
                <a:gd name="connsiteY140" fmla="*/ 162768 h 214903"/>
                <a:gd name="connsiteX141" fmla="*/ 303657 w 1368933"/>
                <a:gd name="connsiteY141" fmla="*/ 166757 h 214903"/>
                <a:gd name="connsiteX142" fmla="*/ 332899 w 1368933"/>
                <a:gd name="connsiteY142" fmla="*/ 166757 h 214903"/>
                <a:gd name="connsiteX143" fmla="*/ 336899 w 1368933"/>
                <a:gd name="connsiteY143" fmla="*/ 162768 h 214903"/>
                <a:gd name="connsiteX144" fmla="*/ 336899 w 1368933"/>
                <a:gd name="connsiteY144" fmla="*/ 102181 h 214903"/>
                <a:gd name="connsiteX145" fmla="*/ 365665 w 1368933"/>
                <a:gd name="connsiteY145" fmla="*/ 75876 h 214903"/>
                <a:gd name="connsiteX146" fmla="*/ 173641 w 1368933"/>
                <a:gd name="connsiteY146" fmla="*/ 107594 h 214903"/>
                <a:gd name="connsiteX147" fmla="*/ 204502 w 1368933"/>
                <a:gd name="connsiteY147" fmla="*/ 73502 h 214903"/>
                <a:gd name="connsiteX148" fmla="*/ 235172 w 1368933"/>
                <a:gd name="connsiteY148" fmla="*/ 107594 h 214903"/>
                <a:gd name="connsiteX149" fmla="*/ 204502 w 1368933"/>
                <a:gd name="connsiteY149" fmla="*/ 141876 h 214903"/>
                <a:gd name="connsiteX150" fmla="*/ 173641 w 1368933"/>
                <a:gd name="connsiteY150" fmla="*/ 107594 h 214903"/>
                <a:gd name="connsiteX151" fmla="*/ 135446 w 1368933"/>
                <a:gd name="connsiteY151" fmla="*/ 107594 h 214903"/>
                <a:gd name="connsiteX152" fmla="*/ 204502 w 1368933"/>
                <a:gd name="connsiteY152" fmla="*/ 169606 h 214903"/>
                <a:gd name="connsiteX153" fmla="*/ 273272 w 1368933"/>
                <a:gd name="connsiteY153" fmla="*/ 107594 h 214903"/>
                <a:gd name="connsiteX154" fmla="*/ 204502 w 1368933"/>
                <a:gd name="connsiteY154" fmla="*/ 46058 h 214903"/>
                <a:gd name="connsiteX155" fmla="*/ 135446 w 1368933"/>
                <a:gd name="connsiteY155" fmla="*/ 107594 h 214903"/>
                <a:gd name="connsiteX156" fmla="*/ 110776 w 1368933"/>
                <a:gd name="connsiteY156" fmla="*/ 78915 h 214903"/>
                <a:gd name="connsiteX157" fmla="*/ 38672 w 1368933"/>
                <a:gd name="connsiteY157" fmla="*/ 78915 h 214903"/>
                <a:gd name="connsiteX158" fmla="*/ 38672 w 1368933"/>
                <a:gd name="connsiteY158" fmla="*/ 37796 h 214903"/>
                <a:gd name="connsiteX159" fmla="*/ 114300 w 1368933"/>
                <a:gd name="connsiteY159" fmla="*/ 37796 h 214903"/>
                <a:gd name="connsiteX160" fmla="*/ 118301 w 1368933"/>
                <a:gd name="connsiteY160" fmla="*/ 33807 h 214903"/>
                <a:gd name="connsiteX161" fmla="*/ 118301 w 1368933"/>
                <a:gd name="connsiteY161" fmla="*/ 11965 h 214903"/>
                <a:gd name="connsiteX162" fmla="*/ 114300 w 1368933"/>
                <a:gd name="connsiteY162" fmla="*/ 7977 h 214903"/>
                <a:gd name="connsiteX163" fmla="*/ 4001 w 1368933"/>
                <a:gd name="connsiteY163" fmla="*/ 7977 h 214903"/>
                <a:gd name="connsiteX164" fmla="*/ 0 w 1368933"/>
                <a:gd name="connsiteY164" fmla="*/ 11965 h 214903"/>
                <a:gd name="connsiteX165" fmla="*/ 0 w 1368933"/>
                <a:gd name="connsiteY165" fmla="*/ 162768 h 214903"/>
                <a:gd name="connsiteX166" fmla="*/ 4001 w 1368933"/>
                <a:gd name="connsiteY166" fmla="*/ 166757 h 214903"/>
                <a:gd name="connsiteX167" fmla="*/ 34671 w 1368933"/>
                <a:gd name="connsiteY167" fmla="*/ 166757 h 214903"/>
                <a:gd name="connsiteX168" fmla="*/ 38672 w 1368933"/>
                <a:gd name="connsiteY168" fmla="*/ 162768 h 214903"/>
                <a:gd name="connsiteX169" fmla="*/ 38672 w 1368933"/>
                <a:gd name="connsiteY169" fmla="*/ 108734 h 214903"/>
                <a:gd name="connsiteX170" fmla="*/ 110776 w 1368933"/>
                <a:gd name="connsiteY170" fmla="*/ 108734 h 214903"/>
                <a:gd name="connsiteX171" fmla="*/ 114776 w 1368933"/>
                <a:gd name="connsiteY171" fmla="*/ 104745 h 214903"/>
                <a:gd name="connsiteX172" fmla="*/ 114776 w 1368933"/>
                <a:gd name="connsiteY172" fmla="*/ 82904 h 214903"/>
                <a:gd name="connsiteX173" fmla="*/ 110776 w 1368933"/>
                <a:gd name="connsiteY173" fmla="*/ 78915 h 21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368933" h="214903">
                  <a:moveTo>
                    <a:pt x="1368933" y="96578"/>
                  </a:moveTo>
                  <a:cubicBezTo>
                    <a:pt x="1368933" y="66000"/>
                    <a:pt x="1351502" y="46532"/>
                    <a:pt x="1324642" y="46532"/>
                  </a:cubicBezTo>
                  <a:cubicBezTo>
                    <a:pt x="1301115" y="46532"/>
                    <a:pt x="1282922" y="64575"/>
                    <a:pt x="1280541" y="84328"/>
                  </a:cubicBezTo>
                  <a:lnTo>
                    <a:pt x="1280541" y="52895"/>
                  </a:lnTo>
                  <a:cubicBezTo>
                    <a:pt x="1280541" y="50331"/>
                    <a:pt x="1279112" y="48906"/>
                    <a:pt x="1276540" y="48906"/>
                  </a:cubicBezTo>
                  <a:lnTo>
                    <a:pt x="1247299" y="48906"/>
                  </a:lnTo>
                  <a:cubicBezTo>
                    <a:pt x="1244727" y="48906"/>
                    <a:pt x="1243298" y="50331"/>
                    <a:pt x="1243298" y="52895"/>
                  </a:cubicBezTo>
                  <a:lnTo>
                    <a:pt x="1243298" y="162768"/>
                  </a:lnTo>
                  <a:cubicBezTo>
                    <a:pt x="1243298" y="165332"/>
                    <a:pt x="1244727" y="166757"/>
                    <a:pt x="1247299" y="166757"/>
                  </a:cubicBezTo>
                  <a:lnTo>
                    <a:pt x="1276540" y="166757"/>
                  </a:lnTo>
                  <a:cubicBezTo>
                    <a:pt x="1279112" y="166757"/>
                    <a:pt x="1280541" y="165332"/>
                    <a:pt x="1280541" y="162768"/>
                  </a:cubicBezTo>
                  <a:lnTo>
                    <a:pt x="1280541" y="103131"/>
                  </a:lnTo>
                  <a:cubicBezTo>
                    <a:pt x="1280541" y="87177"/>
                    <a:pt x="1293019" y="75401"/>
                    <a:pt x="1306449" y="75401"/>
                  </a:cubicBezTo>
                  <a:cubicBezTo>
                    <a:pt x="1321499" y="75401"/>
                    <a:pt x="1331690" y="85942"/>
                    <a:pt x="1331690" y="103131"/>
                  </a:cubicBezTo>
                  <a:lnTo>
                    <a:pt x="1331690" y="162768"/>
                  </a:lnTo>
                  <a:cubicBezTo>
                    <a:pt x="1331690" y="165332"/>
                    <a:pt x="1333119" y="166757"/>
                    <a:pt x="1335691" y="166757"/>
                  </a:cubicBezTo>
                  <a:lnTo>
                    <a:pt x="1364933" y="166757"/>
                  </a:lnTo>
                  <a:cubicBezTo>
                    <a:pt x="1367504" y="166757"/>
                    <a:pt x="1368933" y="165332"/>
                    <a:pt x="1368933" y="162768"/>
                  </a:cubicBezTo>
                  <a:lnTo>
                    <a:pt x="1368933" y="96578"/>
                  </a:lnTo>
                  <a:close/>
                  <a:moveTo>
                    <a:pt x="1160717" y="69039"/>
                  </a:moveTo>
                  <a:cubicBezTo>
                    <a:pt x="1177004" y="69039"/>
                    <a:pt x="1183767" y="81289"/>
                    <a:pt x="1184053" y="96483"/>
                  </a:cubicBezTo>
                  <a:lnTo>
                    <a:pt x="1131951" y="96483"/>
                  </a:lnTo>
                  <a:cubicBezTo>
                    <a:pt x="1134523" y="79580"/>
                    <a:pt x="1146048" y="69039"/>
                    <a:pt x="1160717" y="69039"/>
                  </a:cubicBezTo>
                  <a:moveTo>
                    <a:pt x="1159764" y="169606"/>
                  </a:moveTo>
                  <a:cubicBezTo>
                    <a:pt x="1184053" y="169606"/>
                    <a:pt x="1203389" y="160869"/>
                    <a:pt x="1211866" y="156026"/>
                  </a:cubicBezTo>
                  <a:cubicBezTo>
                    <a:pt x="1213961" y="154886"/>
                    <a:pt x="1213961" y="152987"/>
                    <a:pt x="1213295" y="151088"/>
                  </a:cubicBezTo>
                  <a:lnTo>
                    <a:pt x="1207865" y="137033"/>
                  </a:lnTo>
                  <a:cubicBezTo>
                    <a:pt x="1206913" y="134659"/>
                    <a:pt x="1205294" y="134184"/>
                    <a:pt x="1202722" y="135134"/>
                  </a:cubicBezTo>
                  <a:cubicBezTo>
                    <a:pt x="1197102" y="137508"/>
                    <a:pt x="1182719" y="141971"/>
                    <a:pt x="1168337" y="141971"/>
                  </a:cubicBezTo>
                  <a:cubicBezTo>
                    <a:pt x="1149001" y="141971"/>
                    <a:pt x="1135094" y="132095"/>
                    <a:pt x="1132046" y="115191"/>
                  </a:cubicBezTo>
                  <a:lnTo>
                    <a:pt x="1212628" y="115191"/>
                  </a:lnTo>
                  <a:cubicBezTo>
                    <a:pt x="1215200" y="115191"/>
                    <a:pt x="1216438" y="113767"/>
                    <a:pt x="1216628" y="111203"/>
                  </a:cubicBezTo>
                  <a:cubicBezTo>
                    <a:pt x="1216819" y="108829"/>
                    <a:pt x="1216819" y="106265"/>
                    <a:pt x="1216819" y="103891"/>
                  </a:cubicBezTo>
                  <a:cubicBezTo>
                    <a:pt x="1216819" y="67709"/>
                    <a:pt x="1193959" y="46152"/>
                    <a:pt x="1158621" y="46152"/>
                  </a:cubicBezTo>
                  <a:cubicBezTo>
                    <a:pt x="1123283" y="46152"/>
                    <a:pt x="1095470" y="69134"/>
                    <a:pt x="1095470" y="109588"/>
                  </a:cubicBezTo>
                  <a:cubicBezTo>
                    <a:pt x="1095470" y="150043"/>
                    <a:pt x="1123760" y="169701"/>
                    <a:pt x="1159764" y="169701"/>
                  </a:cubicBezTo>
                  <a:moveTo>
                    <a:pt x="1033081" y="106170"/>
                  </a:moveTo>
                  <a:cubicBezTo>
                    <a:pt x="1033081" y="125637"/>
                    <a:pt x="1019842" y="138552"/>
                    <a:pt x="1002221" y="138552"/>
                  </a:cubicBezTo>
                  <a:cubicBezTo>
                    <a:pt x="984599" y="138552"/>
                    <a:pt x="971169" y="125352"/>
                    <a:pt x="971169" y="105885"/>
                  </a:cubicBezTo>
                  <a:cubicBezTo>
                    <a:pt x="971169" y="86417"/>
                    <a:pt x="984599" y="72742"/>
                    <a:pt x="1002221" y="72742"/>
                  </a:cubicBezTo>
                  <a:cubicBezTo>
                    <a:pt x="1019842" y="72742"/>
                    <a:pt x="1033081" y="86607"/>
                    <a:pt x="1033081" y="106075"/>
                  </a:cubicBezTo>
                  <a:moveTo>
                    <a:pt x="998410" y="214903"/>
                  </a:moveTo>
                  <a:cubicBezTo>
                    <a:pt x="1039654" y="214903"/>
                    <a:pt x="1069086" y="194676"/>
                    <a:pt x="1069086" y="157830"/>
                  </a:cubicBezTo>
                  <a:lnTo>
                    <a:pt x="1069086" y="52895"/>
                  </a:lnTo>
                  <a:cubicBezTo>
                    <a:pt x="1069086" y="50331"/>
                    <a:pt x="1067657" y="48906"/>
                    <a:pt x="1065086" y="48906"/>
                  </a:cubicBezTo>
                  <a:lnTo>
                    <a:pt x="1035844" y="48906"/>
                  </a:lnTo>
                  <a:cubicBezTo>
                    <a:pt x="1033272" y="48906"/>
                    <a:pt x="1031843" y="50331"/>
                    <a:pt x="1031843" y="52895"/>
                  </a:cubicBezTo>
                  <a:lnTo>
                    <a:pt x="1031843" y="81764"/>
                  </a:lnTo>
                  <a:cubicBezTo>
                    <a:pt x="1026414" y="62771"/>
                    <a:pt x="1014698" y="50806"/>
                    <a:pt x="997648" y="47672"/>
                  </a:cubicBezTo>
                  <a:cubicBezTo>
                    <a:pt x="993648" y="46722"/>
                    <a:pt x="989362" y="46722"/>
                    <a:pt x="984885" y="47007"/>
                  </a:cubicBezTo>
                  <a:cubicBezTo>
                    <a:pt x="953834" y="48622"/>
                    <a:pt x="932783" y="73502"/>
                    <a:pt x="932783" y="105980"/>
                  </a:cubicBezTo>
                  <a:cubicBezTo>
                    <a:pt x="932783" y="138457"/>
                    <a:pt x="955643" y="165142"/>
                    <a:pt x="988885" y="165142"/>
                  </a:cubicBezTo>
                  <a:cubicBezTo>
                    <a:pt x="1010602" y="165142"/>
                    <a:pt x="1025652" y="152417"/>
                    <a:pt x="1031748" y="130575"/>
                  </a:cubicBezTo>
                  <a:lnTo>
                    <a:pt x="1031748" y="150518"/>
                  </a:lnTo>
                  <a:cubicBezTo>
                    <a:pt x="1031748" y="177298"/>
                    <a:pt x="1016222" y="187649"/>
                    <a:pt x="990505" y="187649"/>
                  </a:cubicBezTo>
                  <a:cubicBezTo>
                    <a:pt x="976884" y="187649"/>
                    <a:pt x="963644" y="183850"/>
                    <a:pt x="956119" y="181096"/>
                  </a:cubicBezTo>
                  <a:cubicBezTo>
                    <a:pt x="953548" y="180147"/>
                    <a:pt x="951643" y="180621"/>
                    <a:pt x="950690" y="183660"/>
                  </a:cubicBezTo>
                  <a:lnTo>
                    <a:pt x="945547" y="198475"/>
                  </a:lnTo>
                  <a:cubicBezTo>
                    <a:pt x="945071" y="200089"/>
                    <a:pt x="945356" y="201988"/>
                    <a:pt x="947166" y="203128"/>
                  </a:cubicBezTo>
                  <a:cubicBezTo>
                    <a:pt x="959644" y="210440"/>
                    <a:pt x="977075" y="214903"/>
                    <a:pt x="998315" y="214903"/>
                  </a:cubicBezTo>
                  <a:moveTo>
                    <a:pt x="908399" y="96578"/>
                  </a:moveTo>
                  <a:cubicBezTo>
                    <a:pt x="908399" y="66000"/>
                    <a:pt x="890969" y="46532"/>
                    <a:pt x="864108" y="46532"/>
                  </a:cubicBezTo>
                  <a:cubicBezTo>
                    <a:pt x="840581" y="46532"/>
                    <a:pt x="822389" y="64575"/>
                    <a:pt x="820007" y="84328"/>
                  </a:cubicBezTo>
                  <a:lnTo>
                    <a:pt x="820007" y="52895"/>
                  </a:lnTo>
                  <a:cubicBezTo>
                    <a:pt x="820007" y="50331"/>
                    <a:pt x="818579" y="48906"/>
                    <a:pt x="816007" y="48906"/>
                  </a:cubicBezTo>
                  <a:lnTo>
                    <a:pt x="786765" y="48906"/>
                  </a:lnTo>
                  <a:cubicBezTo>
                    <a:pt x="784193" y="48906"/>
                    <a:pt x="782764" y="50331"/>
                    <a:pt x="782764" y="52895"/>
                  </a:cubicBezTo>
                  <a:lnTo>
                    <a:pt x="782764" y="162768"/>
                  </a:lnTo>
                  <a:cubicBezTo>
                    <a:pt x="782764" y="165332"/>
                    <a:pt x="784193" y="166757"/>
                    <a:pt x="786765" y="166757"/>
                  </a:cubicBezTo>
                  <a:lnTo>
                    <a:pt x="816007" y="166757"/>
                  </a:lnTo>
                  <a:cubicBezTo>
                    <a:pt x="818579" y="166757"/>
                    <a:pt x="820007" y="165332"/>
                    <a:pt x="820007" y="162768"/>
                  </a:cubicBezTo>
                  <a:lnTo>
                    <a:pt x="820007" y="103131"/>
                  </a:lnTo>
                  <a:cubicBezTo>
                    <a:pt x="820007" y="87177"/>
                    <a:pt x="832485" y="75401"/>
                    <a:pt x="845915" y="75401"/>
                  </a:cubicBezTo>
                  <a:cubicBezTo>
                    <a:pt x="860965" y="75401"/>
                    <a:pt x="871157" y="85942"/>
                    <a:pt x="871157" y="103131"/>
                  </a:cubicBezTo>
                  <a:lnTo>
                    <a:pt x="871157" y="162768"/>
                  </a:lnTo>
                  <a:cubicBezTo>
                    <a:pt x="871157" y="165332"/>
                    <a:pt x="872585" y="166757"/>
                    <a:pt x="875157" y="166757"/>
                  </a:cubicBezTo>
                  <a:lnTo>
                    <a:pt x="904399" y="166757"/>
                  </a:lnTo>
                  <a:cubicBezTo>
                    <a:pt x="906971" y="166757"/>
                    <a:pt x="908399" y="165332"/>
                    <a:pt x="908399" y="162768"/>
                  </a:cubicBezTo>
                  <a:lnTo>
                    <a:pt x="908399" y="96578"/>
                  </a:lnTo>
                  <a:close/>
                  <a:moveTo>
                    <a:pt x="713804" y="166757"/>
                  </a:moveTo>
                  <a:lnTo>
                    <a:pt x="743045" y="166757"/>
                  </a:lnTo>
                  <a:cubicBezTo>
                    <a:pt x="745617" y="166757"/>
                    <a:pt x="747046" y="165332"/>
                    <a:pt x="747046" y="162768"/>
                  </a:cubicBezTo>
                  <a:lnTo>
                    <a:pt x="747046" y="52895"/>
                  </a:lnTo>
                  <a:cubicBezTo>
                    <a:pt x="747046" y="50331"/>
                    <a:pt x="745617" y="48906"/>
                    <a:pt x="743045" y="48906"/>
                  </a:cubicBezTo>
                  <a:lnTo>
                    <a:pt x="713804" y="48906"/>
                  </a:lnTo>
                  <a:cubicBezTo>
                    <a:pt x="711232" y="48906"/>
                    <a:pt x="709803" y="50331"/>
                    <a:pt x="709803" y="52895"/>
                  </a:cubicBezTo>
                  <a:lnTo>
                    <a:pt x="709803" y="162768"/>
                  </a:lnTo>
                  <a:cubicBezTo>
                    <a:pt x="709803" y="165332"/>
                    <a:pt x="711232" y="166757"/>
                    <a:pt x="713804" y="166757"/>
                  </a:cubicBezTo>
                  <a:moveTo>
                    <a:pt x="728472" y="34282"/>
                  </a:moveTo>
                  <a:cubicBezTo>
                    <a:pt x="739997" y="34282"/>
                    <a:pt x="749237" y="26495"/>
                    <a:pt x="749237" y="17094"/>
                  </a:cubicBezTo>
                  <a:cubicBezTo>
                    <a:pt x="749237" y="7692"/>
                    <a:pt x="739997" y="0"/>
                    <a:pt x="728472" y="0"/>
                  </a:cubicBezTo>
                  <a:cubicBezTo>
                    <a:pt x="716947" y="0"/>
                    <a:pt x="707708" y="7502"/>
                    <a:pt x="707708" y="17094"/>
                  </a:cubicBezTo>
                  <a:cubicBezTo>
                    <a:pt x="707708" y="26685"/>
                    <a:pt x="716852" y="34282"/>
                    <a:pt x="728472" y="34282"/>
                  </a:cubicBezTo>
                  <a:moveTo>
                    <a:pt x="676085" y="96578"/>
                  </a:moveTo>
                  <a:cubicBezTo>
                    <a:pt x="676085" y="66000"/>
                    <a:pt x="658654" y="46532"/>
                    <a:pt x="631793" y="46532"/>
                  </a:cubicBezTo>
                  <a:cubicBezTo>
                    <a:pt x="608267" y="46532"/>
                    <a:pt x="590074" y="64575"/>
                    <a:pt x="587693" y="84328"/>
                  </a:cubicBezTo>
                  <a:lnTo>
                    <a:pt x="587693" y="52895"/>
                  </a:lnTo>
                  <a:cubicBezTo>
                    <a:pt x="587693" y="50331"/>
                    <a:pt x="586264" y="48906"/>
                    <a:pt x="583692" y="48906"/>
                  </a:cubicBezTo>
                  <a:lnTo>
                    <a:pt x="554450" y="48906"/>
                  </a:lnTo>
                  <a:cubicBezTo>
                    <a:pt x="551879" y="48906"/>
                    <a:pt x="550450" y="50331"/>
                    <a:pt x="550450" y="52895"/>
                  </a:cubicBezTo>
                  <a:lnTo>
                    <a:pt x="550450" y="162768"/>
                  </a:lnTo>
                  <a:cubicBezTo>
                    <a:pt x="550450" y="165332"/>
                    <a:pt x="551879" y="166757"/>
                    <a:pt x="554450" y="166757"/>
                  </a:cubicBezTo>
                  <a:lnTo>
                    <a:pt x="583692" y="166757"/>
                  </a:lnTo>
                  <a:cubicBezTo>
                    <a:pt x="586264" y="166757"/>
                    <a:pt x="587693" y="165332"/>
                    <a:pt x="587693" y="162768"/>
                  </a:cubicBezTo>
                  <a:lnTo>
                    <a:pt x="587693" y="103131"/>
                  </a:lnTo>
                  <a:cubicBezTo>
                    <a:pt x="587693" y="87177"/>
                    <a:pt x="600170" y="75401"/>
                    <a:pt x="613601" y="75401"/>
                  </a:cubicBezTo>
                  <a:cubicBezTo>
                    <a:pt x="628650" y="75401"/>
                    <a:pt x="638842" y="85942"/>
                    <a:pt x="638842" y="103131"/>
                  </a:cubicBezTo>
                  <a:lnTo>
                    <a:pt x="638842" y="162768"/>
                  </a:lnTo>
                  <a:cubicBezTo>
                    <a:pt x="638842" y="165332"/>
                    <a:pt x="640271" y="166757"/>
                    <a:pt x="642842" y="166757"/>
                  </a:cubicBezTo>
                  <a:lnTo>
                    <a:pt x="672084" y="166757"/>
                  </a:lnTo>
                  <a:cubicBezTo>
                    <a:pt x="674656" y="166757"/>
                    <a:pt x="676085" y="165332"/>
                    <a:pt x="676085" y="162768"/>
                  </a:cubicBezTo>
                  <a:lnTo>
                    <a:pt x="676085" y="96578"/>
                  </a:lnTo>
                  <a:close/>
                  <a:moveTo>
                    <a:pt x="467868" y="69039"/>
                  </a:moveTo>
                  <a:cubicBezTo>
                    <a:pt x="484156" y="69039"/>
                    <a:pt x="490918" y="81289"/>
                    <a:pt x="491204" y="96483"/>
                  </a:cubicBezTo>
                  <a:lnTo>
                    <a:pt x="439103" y="96483"/>
                  </a:lnTo>
                  <a:cubicBezTo>
                    <a:pt x="441674" y="79580"/>
                    <a:pt x="453199" y="69039"/>
                    <a:pt x="467868" y="69039"/>
                  </a:cubicBezTo>
                  <a:moveTo>
                    <a:pt x="466916" y="169606"/>
                  </a:moveTo>
                  <a:cubicBezTo>
                    <a:pt x="491204" y="169606"/>
                    <a:pt x="510540" y="160869"/>
                    <a:pt x="519017" y="156026"/>
                  </a:cubicBezTo>
                  <a:cubicBezTo>
                    <a:pt x="521113" y="154886"/>
                    <a:pt x="521113" y="152987"/>
                    <a:pt x="520446" y="151088"/>
                  </a:cubicBezTo>
                  <a:lnTo>
                    <a:pt x="515017" y="137033"/>
                  </a:lnTo>
                  <a:cubicBezTo>
                    <a:pt x="514064" y="134659"/>
                    <a:pt x="512445" y="134184"/>
                    <a:pt x="509873" y="135134"/>
                  </a:cubicBezTo>
                  <a:cubicBezTo>
                    <a:pt x="504254" y="137508"/>
                    <a:pt x="489871" y="141971"/>
                    <a:pt x="475488" y="141971"/>
                  </a:cubicBezTo>
                  <a:cubicBezTo>
                    <a:pt x="456152" y="141971"/>
                    <a:pt x="442246" y="132095"/>
                    <a:pt x="439198" y="115191"/>
                  </a:cubicBezTo>
                  <a:lnTo>
                    <a:pt x="519779" y="115191"/>
                  </a:lnTo>
                  <a:cubicBezTo>
                    <a:pt x="522351" y="115191"/>
                    <a:pt x="523589" y="113767"/>
                    <a:pt x="523780" y="111203"/>
                  </a:cubicBezTo>
                  <a:cubicBezTo>
                    <a:pt x="523970" y="108829"/>
                    <a:pt x="523970" y="106265"/>
                    <a:pt x="523970" y="103891"/>
                  </a:cubicBezTo>
                  <a:cubicBezTo>
                    <a:pt x="523970" y="67709"/>
                    <a:pt x="501110" y="46152"/>
                    <a:pt x="465772" y="46152"/>
                  </a:cubicBezTo>
                  <a:cubicBezTo>
                    <a:pt x="430435" y="46152"/>
                    <a:pt x="402622" y="69134"/>
                    <a:pt x="402622" y="109588"/>
                  </a:cubicBezTo>
                  <a:cubicBezTo>
                    <a:pt x="402622" y="150043"/>
                    <a:pt x="430911" y="169701"/>
                    <a:pt x="466916" y="169701"/>
                  </a:cubicBezTo>
                  <a:moveTo>
                    <a:pt x="365665" y="75876"/>
                  </a:moveTo>
                  <a:cubicBezTo>
                    <a:pt x="372713" y="75876"/>
                    <a:pt x="379571" y="77775"/>
                    <a:pt x="383762" y="79200"/>
                  </a:cubicBezTo>
                  <a:cubicBezTo>
                    <a:pt x="386620" y="80150"/>
                    <a:pt x="388430" y="79675"/>
                    <a:pt x="389191" y="77301"/>
                  </a:cubicBezTo>
                  <a:lnTo>
                    <a:pt x="394621" y="56599"/>
                  </a:lnTo>
                  <a:cubicBezTo>
                    <a:pt x="395288" y="54034"/>
                    <a:pt x="394811" y="52610"/>
                    <a:pt x="392239" y="51186"/>
                  </a:cubicBezTo>
                  <a:cubicBezTo>
                    <a:pt x="389191" y="49571"/>
                    <a:pt x="380714" y="46532"/>
                    <a:pt x="372713" y="46532"/>
                  </a:cubicBezTo>
                  <a:cubicBezTo>
                    <a:pt x="351282" y="46532"/>
                    <a:pt x="338518" y="64386"/>
                    <a:pt x="336899" y="83853"/>
                  </a:cubicBezTo>
                  <a:lnTo>
                    <a:pt x="336899" y="52895"/>
                  </a:lnTo>
                  <a:cubicBezTo>
                    <a:pt x="336899" y="50331"/>
                    <a:pt x="335470" y="48906"/>
                    <a:pt x="332899" y="48906"/>
                  </a:cubicBezTo>
                  <a:lnTo>
                    <a:pt x="303657" y="48906"/>
                  </a:lnTo>
                  <a:cubicBezTo>
                    <a:pt x="301085" y="48906"/>
                    <a:pt x="299657" y="50331"/>
                    <a:pt x="299657" y="52895"/>
                  </a:cubicBezTo>
                  <a:lnTo>
                    <a:pt x="299657" y="162768"/>
                  </a:lnTo>
                  <a:cubicBezTo>
                    <a:pt x="299657" y="165332"/>
                    <a:pt x="301085" y="166757"/>
                    <a:pt x="303657" y="166757"/>
                  </a:cubicBezTo>
                  <a:lnTo>
                    <a:pt x="332899" y="166757"/>
                  </a:lnTo>
                  <a:cubicBezTo>
                    <a:pt x="335470" y="166757"/>
                    <a:pt x="336899" y="165332"/>
                    <a:pt x="336899" y="162768"/>
                  </a:cubicBezTo>
                  <a:lnTo>
                    <a:pt x="336899" y="102181"/>
                  </a:lnTo>
                  <a:cubicBezTo>
                    <a:pt x="337376" y="86702"/>
                    <a:pt x="349853" y="75876"/>
                    <a:pt x="365665" y="75876"/>
                  </a:cubicBezTo>
                  <a:moveTo>
                    <a:pt x="173641" y="107594"/>
                  </a:moveTo>
                  <a:cubicBezTo>
                    <a:pt x="173641" y="87367"/>
                    <a:pt x="186880" y="73502"/>
                    <a:pt x="204502" y="73502"/>
                  </a:cubicBezTo>
                  <a:cubicBezTo>
                    <a:pt x="222123" y="73502"/>
                    <a:pt x="235172" y="87367"/>
                    <a:pt x="235172" y="107594"/>
                  </a:cubicBezTo>
                  <a:cubicBezTo>
                    <a:pt x="235172" y="127821"/>
                    <a:pt x="221933" y="141876"/>
                    <a:pt x="204502" y="141876"/>
                  </a:cubicBezTo>
                  <a:cubicBezTo>
                    <a:pt x="187071" y="141876"/>
                    <a:pt x="173641" y="128011"/>
                    <a:pt x="173641" y="107594"/>
                  </a:cubicBezTo>
                  <a:moveTo>
                    <a:pt x="135446" y="107594"/>
                  </a:moveTo>
                  <a:cubicBezTo>
                    <a:pt x="135446" y="143301"/>
                    <a:pt x="163735" y="169606"/>
                    <a:pt x="204502" y="169606"/>
                  </a:cubicBezTo>
                  <a:cubicBezTo>
                    <a:pt x="245269" y="169606"/>
                    <a:pt x="273272" y="143301"/>
                    <a:pt x="273272" y="107594"/>
                  </a:cubicBezTo>
                  <a:cubicBezTo>
                    <a:pt x="273272" y="71888"/>
                    <a:pt x="245269" y="46058"/>
                    <a:pt x="204502" y="46058"/>
                  </a:cubicBezTo>
                  <a:cubicBezTo>
                    <a:pt x="163735" y="46058"/>
                    <a:pt x="135446" y="72078"/>
                    <a:pt x="135446" y="107594"/>
                  </a:cubicBezTo>
                  <a:moveTo>
                    <a:pt x="110776" y="78915"/>
                  </a:moveTo>
                  <a:lnTo>
                    <a:pt x="38672" y="78915"/>
                  </a:lnTo>
                  <a:lnTo>
                    <a:pt x="38672" y="37796"/>
                  </a:lnTo>
                  <a:lnTo>
                    <a:pt x="114300" y="37796"/>
                  </a:lnTo>
                  <a:cubicBezTo>
                    <a:pt x="116872" y="37796"/>
                    <a:pt x="118301" y="36371"/>
                    <a:pt x="118301" y="33807"/>
                  </a:cubicBezTo>
                  <a:lnTo>
                    <a:pt x="118301" y="11965"/>
                  </a:lnTo>
                  <a:cubicBezTo>
                    <a:pt x="118301" y="9401"/>
                    <a:pt x="116872" y="7977"/>
                    <a:pt x="114300" y="7977"/>
                  </a:cubicBezTo>
                  <a:lnTo>
                    <a:pt x="4001" y="7977"/>
                  </a:lnTo>
                  <a:cubicBezTo>
                    <a:pt x="1429" y="7977"/>
                    <a:pt x="0" y="9401"/>
                    <a:pt x="0" y="11965"/>
                  </a:cubicBezTo>
                  <a:lnTo>
                    <a:pt x="0" y="162768"/>
                  </a:lnTo>
                  <a:cubicBezTo>
                    <a:pt x="0" y="165332"/>
                    <a:pt x="1429" y="166757"/>
                    <a:pt x="4001" y="166757"/>
                  </a:cubicBezTo>
                  <a:lnTo>
                    <a:pt x="34671" y="166757"/>
                  </a:lnTo>
                  <a:cubicBezTo>
                    <a:pt x="37243" y="166757"/>
                    <a:pt x="38672" y="165332"/>
                    <a:pt x="38672" y="162768"/>
                  </a:cubicBezTo>
                  <a:lnTo>
                    <a:pt x="38672" y="108734"/>
                  </a:lnTo>
                  <a:lnTo>
                    <a:pt x="110776" y="108734"/>
                  </a:lnTo>
                  <a:cubicBezTo>
                    <a:pt x="113348" y="108734"/>
                    <a:pt x="114776" y="107309"/>
                    <a:pt x="114776" y="104745"/>
                  </a:cubicBezTo>
                  <a:lnTo>
                    <a:pt x="114776" y="82904"/>
                  </a:lnTo>
                  <a:cubicBezTo>
                    <a:pt x="114776" y="80340"/>
                    <a:pt x="113348" y="78915"/>
                    <a:pt x="110776" y="7891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AEBCCCB-370B-7F72-C854-4D578A0E20F1}"/>
                </a:ext>
              </a:extLst>
            </p:cNvPr>
            <p:cNvSpPr/>
            <p:nvPr/>
          </p:nvSpPr>
          <p:spPr>
            <a:xfrm>
              <a:off x="5149024" y="643144"/>
              <a:ext cx="1889379" cy="547372"/>
            </a:xfrm>
            <a:custGeom>
              <a:avLst/>
              <a:gdLst>
                <a:gd name="connsiteX0" fmla="*/ 1621822 w 1889379"/>
                <a:gd name="connsiteY0" fmla="*/ 335508 h 547372"/>
                <a:gd name="connsiteX1" fmla="*/ 1518476 w 1889379"/>
                <a:gd name="connsiteY1" fmla="*/ 218607 h 547372"/>
                <a:gd name="connsiteX2" fmla="*/ 1621822 w 1889379"/>
                <a:gd name="connsiteY2" fmla="*/ 100947 h 547372"/>
                <a:gd name="connsiteX3" fmla="*/ 1725168 w 1889379"/>
                <a:gd name="connsiteY3" fmla="*/ 218607 h 547372"/>
                <a:gd name="connsiteX4" fmla="*/ 1621822 w 1889379"/>
                <a:gd name="connsiteY4" fmla="*/ 335508 h 547372"/>
                <a:gd name="connsiteX5" fmla="*/ 1115568 w 1889379"/>
                <a:gd name="connsiteY5" fmla="*/ 335508 h 547372"/>
                <a:gd name="connsiteX6" fmla="*/ 1012222 w 1889379"/>
                <a:gd name="connsiteY6" fmla="*/ 218607 h 547372"/>
                <a:gd name="connsiteX7" fmla="*/ 1115568 w 1889379"/>
                <a:gd name="connsiteY7" fmla="*/ 100947 h 547372"/>
                <a:gd name="connsiteX8" fmla="*/ 1218914 w 1889379"/>
                <a:gd name="connsiteY8" fmla="*/ 218607 h 547372"/>
                <a:gd name="connsiteX9" fmla="*/ 1115568 w 1889379"/>
                <a:gd name="connsiteY9" fmla="*/ 335508 h 547372"/>
                <a:gd name="connsiteX10" fmla="*/ 637699 w 1889379"/>
                <a:gd name="connsiteY10" fmla="*/ 335508 h 547372"/>
                <a:gd name="connsiteX11" fmla="*/ 534353 w 1889379"/>
                <a:gd name="connsiteY11" fmla="*/ 218607 h 547372"/>
                <a:gd name="connsiteX12" fmla="*/ 637699 w 1889379"/>
                <a:gd name="connsiteY12" fmla="*/ 100947 h 547372"/>
                <a:gd name="connsiteX13" fmla="*/ 741045 w 1889379"/>
                <a:gd name="connsiteY13" fmla="*/ 218607 h 547372"/>
                <a:gd name="connsiteX14" fmla="*/ 637699 w 1889379"/>
                <a:gd name="connsiteY14" fmla="*/ 335508 h 547372"/>
                <a:gd name="connsiteX15" fmla="*/ 1621822 w 1889379"/>
                <a:gd name="connsiteY15" fmla="*/ 95 h 547372"/>
                <a:gd name="connsiteX16" fmla="*/ 1368743 w 1889379"/>
                <a:gd name="connsiteY16" fmla="*/ 139692 h 547372"/>
                <a:gd name="connsiteX17" fmla="*/ 1115663 w 1889379"/>
                <a:gd name="connsiteY17" fmla="*/ 95 h 547372"/>
                <a:gd name="connsiteX18" fmla="*/ 876681 w 1889379"/>
                <a:gd name="connsiteY18" fmla="*/ 111203 h 547372"/>
                <a:gd name="connsiteX19" fmla="*/ 637794 w 1889379"/>
                <a:gd name="connsiteY19" fmla="*/ 95 h 547372"/>
                <a:gd name="connsiteX20" fmla="*/ 370237 w 1889379"/>
                <a:gd name="connsiteY20" fmla="*/ 218607 h 547372"/>
                <a:gd name="connsiteX21" fmla="*/ 391287 w 1889379"/>
                <a:gd name="connsiteY21" fmla="*/ 311767 h 547372"/>
                <a:gd name="connsiteX22" fmla="*/ 386048 w 1889379"/>
                <a:gd name="connsiteY22" fmla="*/ 314046 h 547372"/>
                <a:gd name="connsiteX23" fmla="*/ 363284 w 1889379"/>
                <a:gd name="connsiteY23" fmla="*/ 321738 h 547372"/>
                <a:gd name="connsiteX24" fmla="*/ 294989 w 1889379"/>
                <a:gd name="connsiteY24" fmla="*/ 330570 h 547372"/>
                <a:gd name="connsiteX25" fmla="*/ 164306 w 1889379"/>
                <a:gd name="connsiteY25" fmla="*/ 220886 h 547372"/>
                <a:gd name="connsiteX26" fmla="*/ 286131 w 1889379"/>
                <a:gd name="connsiteY26" fmla="*/ 105695 h 547372"/>
                <a:gd name="connsiteX27" fmla="*/ 353282 w 1889379"/>
                <a:gd name="connsiteY27" fmla="*/ 114622 h 547372"/>
                <a:gd name="connsiteX28" fmla="*/ 416909 w 1889379"/>
                <a:gd name="connsiteY28" fmla="*/ 33237 h 547372"/>
                <a:gd name="connsiteX29" fmla="*/ 392621 w 1889379"/>
                <a:gd name="connsiteY29" fmla="*/ 22601 h 547372"/>
                <a:gd name="connsiteX30" fmla="*/ 392621 w 1889379"/>
                <a:gd name="connsiteY30" fmla="*/ 22601 h 547372"/>
                <a:gd name="connsiteX31" fmla="*/ 267557 w 1889379"/>
                <a:gd name="connsiteY31" fmla="*/ 0 h 547372"/>
                <a:gd name="connsiteX32" fmla="*/ 0 w 1889379"/>
                <a:gd name="connsiteY32" fmla="*/ 218512 h 547372"/>
                <a:gd name="connsiteX33" fmla="*/ 267557 w 1889379"/>
                <a:gd name="connsiteY33" fmla="*/ 436170 h 547372"/>
                <a:gd name="connsiteX34" fmla="*/ 390716 w 1889379"/>
                <a:gd name="connsiteY34" fmla="*/ 419646 h 547372"/>
                <a:gd name="connsiteX35" fmla="*/ 463391 w 1889379"/>
                <a:gd name="connsiteY35" fmla="*/ 390492 h 547372"/>
                <a:gd name="connsiteX36" fmla="*/ 637794 w 1889379"/>
                <a:gd name="connsiteY36" fmla="*/ 436170 h 547372"/>
                <a:gd name="connsiteX37" fmla="*/ 876681 w 1889379"/>
                <a:gd name="connsiteY37" fmla="*/ 325347 h 547372"/>
                <a:gd name="connsiteX38" fmla="*/ 1115663 w 1889379"/>
                <a:gd name="connsiteY38" fmla="*/ 436170 h 547372"/>
                <a:gd name="connsiteX39" fmla="*/ 1354360 w 1889379"/>
                <a:gd name="connsiteY39" fmla="*/ 325726 h 547372"/>
                <a:gd name="connsiteX40" fmla="*/ 1354360 w 1889379"/>
                <a:gd name="connsiteY40" fmla="*/ 547372 h 547372"/>
                <a:gd name="connsiteX41" fmla="*/ 1517809 w 1889379"/>
                <a:gd name="connsiteY41" fmla="*/ 547372 h 547372"/>
                <a:gd name="connsiteX42" fmla="*/ 1517809 w 1889379"/>
                <a:gd name="connsiteY42" fmla="*/ 422020 h 547372"/>
                <a:gd name="connsiteX43" fmla="*/ 1621822 w 1889379"/>
                <a:gd name="connsiteY43" fmla="*/ 436170 h 547372"/>
                <a:gd name="connsiteX44" fmla="*/ 1889379 w 1889379"/>
                <a:gd name="connsiteY44" fmla="*/ 218512 h 547372"/>
                <a:gd name="connsiteX45" fmla="*/ 1621822 w 1889379"/>
                <a:gd name="connsiteY45" fmla="*/ 0 h 5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89379" h="547372">
                  <a:moveTo>
                    <a:pt x="1621822" y="335508"/>
                  </a:moveTo>
                  <a:cubicBezTo>
                    <a:pt x="1548575" y="335508"/>
                    <a:pt x="1518476" y="280239"/>
                    <a:pt x="1518476" y="218607"/>
                  </a:cubicBezTo>
                  <a:cubicBezTo>
                    <a:pt x="1518476" y="156975"/>
                    <a:pt x="1548479" y="100947"/>
                    <a:pt x="1621822" y="100947"/>
                  </a:cubicBezTo>
                  <a:cubicBezTo>
                    <a:pt x="1695164" y="100947"/>
                    <a:pt x="1725168" y="156216"/>
                    <a:pt x="1725168" y="218607"/>
                  </a:cubicBezTo>
                  <a:cubicBezTo>
                    <a:pt x="1725168" y="280998"/>
                    <a:pt x="1695164" y="335508"/>
                    <a:pt x="1621822" y="335508"/>
                  </a:cubicBezTo>
                  <a:moveTo>
                    <a:pt x="1115568" y="335508"/>
                  </a:moveTo>
                  <a:cubicBezTo>
                    <a:pt x="1042321" y="335508"/>
                    <a:pt x="1012222" y="280239"/>
                    <a:pt x="1012222" y="218607"/>
                  </a:cubicBezTo>
                  <a:cubicBezTo>
                    <a:pt x="1012222" y="156975"/>
                    <a:pt x="1042226" y="100947"/>
                    <a:pt x="1115568" y="100947"/>
                  </a:cubicBezTo>
                  <a:cubicBezTo>
                    <a:pt x="1188911" y="100947"/>
                    <a:pt x="1218914" y="156216"/>
                    <a:pt x="1218914" y="218607"/>
                  </a:cubicBezTo>
                  <a:cubicBezTo>
                    <a:pt x="1218914" y="280998"/>
                    <a:pt x="1188911" y="335508"/>
                    <a:pt x="1115568" y="335508"/>
                  </a:cubicBezTo>
                  <a:moveTo>
                    <a:pt x="637699" y="335508"/>
                  </a:moveTo>
                  <a:cubicBezTo>
                    <a:pt x="564356" y="335508"/>
                    <a:pt x="534353" y="280239"/>
                    <a:pt x="534353" y="218607"/>
                  </a:cubicBezTo>
                  <a:cubicBezTo>
                    <a:pt x="534353" y="156975"/>
                    <a:pt x="564356" y="100947"/>
                    <a:pt x="637699" y="100947"/>
                  </a:cubicBezTo>
                  <a:cubicBezTo>
                    <a:pt x="711041" y="100947"/>
                    <a:pt x="741045" y="156216"/>
                    <a:pt x="741045" y="218607"/>
                  </a:cubicBezTo>
                  <a:cubicBezTo>
                    <a:pt x="741045" y="280998"/>
                    <a:pt x="711041" y="335508"/>
                    <a:pt x="637699" y="335508"/>
                  </a:cubicBezTo>
                  <a:moveTo>
                    <a:pt x="1621822" y="95"/>
                  </a:moveTo>
                  <a:cubicBezTo>
                    <a:pt x="1501616" y="95"/>
                    <a:pt x="1404271" y="50236"/>
                    <a:pt x="1368743" y="139692"/>
                  </a:cubicBezTo>
                  <a:cubicBezTo>
                    <a:pt x="1333214" y="50236"/>
                    <a:pt x="1235774" y="95"/>
                    <a:pt x="1115663" y="95"/>
                  </a:cubicBezTo>
                  <a:cubicBezTo>
                    <a:pt x="1008888" y="95"/>
                    <a:pt x="920115" y="39695"/>
                    <a:pt x="876681" y="111203"/>
                  </a:cubicBezTo>
                  <a:cubicBezTo>
                    <a:pt x="833247" y="39695"/>
                    <a:pt x="744474" y="95"/>
                    <a:pt x="637794" y="95"/>
                  </a:cubicBezTo>
                  <a:cubicBezTo>
                    <a:pt x="485870" y="95"/>
                    <a:pt x="370237" y="80150"/>
                    <a:pt x="370237" y="218607"/>
                  </a:cubicBezTo>
                  <a:cubicBezTo>
                    <a:pt x="370237" y="253459"/>
                    <a:pt x="377666" y="284607"/>
                    <a:pt x="391287" y="311767"/>
                  </a:cubicBezTo>
                  <a:cubicBezTo>
                    <a:pt x="389573" y="312526"/>
                    <a:pt x="387763" y="313286"/>
                    <a:pt x="386048" y="314046"/>
                  </a:cubicBezTo>
                  <a:cubicBezTo>
                    <a:pt x="379095" y="316800"/>
                    <a:pt x="371570" y="319364"/>
                    <a:pt x="363284" y="321738"/>
                  </a:cubicBezTo>
                  <a:cubicBezTo>
                    <a:pt x="342329" y="327436"/>
                    <a:pt x="318707" y="330570"/>
                    <a:pt x="294989" y="330570"/>
                  </a:cubicBezTo>
                  <a:cubicBezTo>
                    <a:pt x="226124" y="330570"/>
                    <a:pt x="164306" y="287361"/>
                    <a:pt x="164306" y="220886"/>
                  </a:cubicBezTo>
                  <a:cubicBezTo>
                    <a:pt x="164306" y="148809"/>
                    <a:pt x="217265" y="105695"/>
                    <a:pt x="286131" y="105695"/>
                  </a:cubicBezTo>
                  <a:cubicBezTo>
                    <a:pt x="312420" y="105695"/>
                    <a:pt x="332613" y="107214"/>
                    <a:pt x="353282" y="114622"/>
                  </a:cubicBezTo>
                  <a:cubicBezTo>
                    <a:pt x="353282" y="114622"/>
                    <a:pt x="377000" y="62961"/>
                    <a:pt x="416909" y="33237"/>
                  </a:cubicBezTo>
                  <a:cubicBezTo>
                    <a:pt x="409289" y="29629"/>
                    <a:pt x="401288" y="26210"/>
                    <a:pt x="392621" y="22601"/>
                  </a:cubicBezTo>
                  <a:lnTo>
                    <a:pt x="392621" y="22601"/>
                  </a:lnTo>
                  <a:cubicBezTo>
                    <a:pt x="356711" y="7027"/>
                    <a:pt x="314706" y="0"/>
                    <a:pt x="267557" y="0"/>
                  </a:cubicBezTo>
                  <a:cubicBezTo>
                    <a:pt x="115633" y="0"/>
                    <a:pt x="0" y="80055"/>
                    <a:pt x="0" y="218512"/>
                  </a:cubicBezTo>
                  <a:cubicBezTo>
                    <a:pt x="0" y="356970"/>
                    <a:pt x="115633" y="436170"/>
                    <a:pt x="267557" y="436170"/>
                  </a:cubicBezTo>
                  <a:cubicBezTo>
                    <a:pt x="307658" y="436170"/>
                    <a:pt x="352425" y="430377"/>
                    <a:pt x="390716" y="419646"/>
                  </a:cubicBezTo>
                  <a:cubicBezTo>
                    <a:pt x="405098" y="416227"/>
                    <a:pt x="438817" y="404641"/>
                    <a:pt x="463391" y="390492"/>
                  </a:cubicBezTo>
                  <a:cubicBezTo>
                    <a:pt x="509683" y="420311"/>
                    <a:pt x="570071" y="436170"/>
                    <a:pt x="637794" y="436170"/>
                  </a:cubicBezTo>
                  <a:cubicBezTo>
                    <a:pt x="744569" y="436170"/>
                    <a:pt x="833342" y="396570"/>
                    <a:pt x="876681" y="325347"/>
                  </a:cubicBezTo>
                  <a:cubicBezTo>
                    <a:pt x="920115" y="396570"/>
                    <a:pt x="1008888" y="436170"/>
                    <a:pt x="1115663" y="436170"/>
                  </a:cubicBezTo>
                  <a:cubicBezTo>
                    <a:pt x="1222439" y="436170"/>
                    <a:pt x="1310926" y="396759"/>
                    <a:pt x="1354360" y="325726"/>
                  </a:cubicBezTo>
                  <a:lnTo>
                    <a:pt x="1354360" y="547372"/>
                  </a:lnTo>
                  <a:lnTo>
                    <a:pt x="1517809" y="547372"/>
                  </a:lnTo>
                  <a:lnTo>
                    <a:pt x="1517809" y="422020"/>
                  </a:lnTo>
                  <a:cubicBezTo>
                    <a:pt x="1549527" y="431326"/>
                    <a:pt x="1584579" y="436170"/>
                    <a:pt x="1621822" y="436170"/>
                  </a:cubicBezTo>
                  <a:cubicBezTo>
                    <a:pt x="1773746" y="436170"/>
                    <a:pt x="1889379" y="356115"/>
                    <a:pt x="1889379" y="218512"/>
                  </a:cubicBezTo>
                  <a:cubicBezTo>
                    <a:pt x="1889379" y="80909"/>
                    <a:pt x="1773650" y="0"/>
                    <a:pt x="1621822" y="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03229F-DD4D-2185-A99C-5D226C2CBA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444" y="2002310"/>
            <a:ext cx="9644062" cy="2853379"/>
          </a:xfrm>
        </p:spPr>
        <p:txBody>
          <a:bodyPr anchor="ctr">
            <a:normAutofit/>
          </a:bodyPr>
          <a:lstStyle>
            <a:lvl1pPr algn="ctr">
              <a:defRPr sz="7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præsentationstitel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173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02E87B-ECE7-441D-4632-6D469259C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76625" y="6351516"/>
            <a:ext cx="186480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bg1"/>
                </a:solidFill>
                <a:latin typeface="COOP Light" pitchFamily="2" charset="0"/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B9DAD-DB08-3762-B047-96446D82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C3E5B8-5BDA-1024-A0FB-62A07905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7541" y="2532080"/>
            <a:ext cx="9636918" cy="1793839"/>
          </a:xfrm>
        </p:spPr>
        <p:txBody>
          <a:bodyPr anchor="ctr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næste</a:t>
            </a:r>
            <a:r>
              <a:rPr lang="en-US" dirty="0"/>
              <a:t> </a:t>
            </a:r>
            <a:r>
              <a:rPr lang="en-US" dirty="0" err="1"/>
              <a:t>kapitel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sætning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323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med bille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02E87B-ECE7-441D-4632-6D469259C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76625" y="6351516"/>
            <a:ext cx="186480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bg1"/>
                </a:solidFill>
                <a:latin typeface="COOP Light" pitchFamily="2" charset="0"/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B9DAD-DB08-3762-B047-96446D82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D591AC-F621-E443-96E7-935F80FFF2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1588" y="2532080"/>
            <a:ext cx="9636918" cy="1793839"/>
          </a:xfrm>
        </p:spPr>
        <p:txBody>
          <a:bodyPr anchor="ctr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næste</a:t>
            </a:r>
            <a:r>
              <a:rPr lang="en-US" dirty="0"/>
              <a:t> </a:t>
            </a:r>
            <a:r>
              <a:rPr lang="en-US" dirty="0" err="1"/>
              <a:t>kapitel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sætning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8825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nummerer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7292-F8A2-04A7-C0FA-8E7878FF8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4823" y="3215570"/>
            <a:ext cx="8782351" cy="1793839"/>
          </a:xfrm>
        </p:spPr>
        <p:txBody>
          <a:bodyPr anchor="ctr">
            <a:normAutofit/>
          </a:bodyPr>
          <a:lstStyle>
            <a:lvl1pPr algn="ctr">
              <a:defRPr sz="6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næste</a:t>
            </a:r>
            <a:r>
              <a:rPr lang="en-US" dirty="0"/>
              <a:t> </a:t>
            </a:r>
            <a:r>
              <a:rPr lang="en-US" dirty="0" err="1"/>
              <a:t>kapitel</a:t>
            </a:r>
            <a:endParaRPr lang="da-DK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02E87B-ECE7-441D-4632-6D469259C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76625" y="6351516"/>
            <a:ext cx="186480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B9DAD-DB08-3762-B047-96446D82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819A3-7BCF-0A0C-8ECB-BC3C24C40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1382" y="1473489"/>
            <a:ext cx="2309235" cy="1559484"/>
          </a:xfrm>
        </p:spPr>
        <p:txBody>
          <a:bodyPr anchor="ctr" anchorCtr="0">
            <a:noAutofit/>
          </a:bodyPr>
          <a:lstStyle>
            <a:lvl1pPr algn="ctr">
              <a:defRPr sz="15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5503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nummerering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802E87B-ECE7-441D-4632-6D469259C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76625" y="6351516"/>
            <a:ext cx="186480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bg2"/>
                </a:solidFill>
                <a:latin typeface="COOP Light" pitchFamily="2" charset="0"/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AB9DAD-DB08-3762-B047-96446D82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2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FE422-F403-01B0-D8EE-340FC4ED17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4823" y="3215570"/>
            <a:ext cx="8782351" cy="1793839"/>
          </a:xfrm>
        </p:spPr>
        <p:txBody>
          <a:bodyPr anchor="ctr">
            <a:normAutofit/>
          </a:bodyPr>
          <a:lstStyle>
            <a:lvl1pPr algn="ctr">
              <a:defRPr sz="60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næste</a:t>
            </a:r>
            <a:r>
              <a:rPr lang="en-US" dirty="0"/>
              <a:t> </a:t>
            </a:r>
            <a:r>
              <a:rPr lang="en-US" dirty="0" err="1"/>
              <a:t>kapitel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7D619-3C66-EFAF-F616-7D82D3672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1382" y="1473489"/>
            <a:ext cx="2309235" cy="1559484"/>
          </a:xfrm>
        </p:spPr>
        <p:txBody>
          <a:bodyPr anchor="ctr" anchorCtr="0">
            <a:noAutofit/>
          </a:bodyPr>
          <a:lstStyle>
            <a:lvl1pPr algn="ctr">
              <a:defRPr sz="15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209824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8E0198-CDBD-5E2A-FD79-3FEB85CA4D3C}"/>
              </a:ext>
            </a:extLst>
          </p:cNvPr>
          <p:cNvSpPr txBox="1"/>
          <p:nvPr userDrawn="1"/>
        </p:nvSpPr>
        <p:spPr>
          <a:xfrm>
            <a:off x="3593306" y="2651864"/>
            <a:ext cx="5005388" cy="155427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500" b="1" dirty="0"/>
              <a:t>TAK</a:t>
            </a:r>
            <a:r>
              <a:rPr lang="en-US" sz="9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643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8E0198-CDBD-5E2A-FD79-3FEB85CA4D3C}"/>
              </a:ext>
            </a:extLst>
          </p:cNvPr>
          <p:cNvSpPr txBox="1"/>
          <p:nvPr userDrawn="1"/>
        </p:nvSpPr>
        <p:spPr>
          <a:xfrm>
            <a:off x="3593306" y="2651864"/>
            <a:ext cx="5005388" cy="155427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9500" b="1" dirty="0">
                <a:solidFill>
                  <a:schemeClr val="bg2"/>
                </a:solidFill>
              </a:rPr>
              <a:t>TAK</a:t>
            </a:r>
            <a:r>
              <a:rPr lang="en-US" sz="95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5095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rgbClr val="3413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BC369"/>
                </a:solidFill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rgbClr val="EBC369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/>
              <a:pPr/>
              <a:t>‹nr.›</a:t>
            </a:fld>
            <a:r>
              <a:rPr lang="da-DK"/>
              <a:t>   Strategi 2024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7D5B42B-07AE-B972-A68D-515C8F5AA485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89414" y="378602"/>
            <a:ext cx="5260759" cy="365125"/>
          </a:xfrm>
        </p:spPr>
        <p:txBody>
          <a:bodyPr numCol="1">
            <a:normAutofit/>
          </a:bodyPr>
          <a:lstStyle>
            <a:lvl1pPr marL="0" indent="0">
              <a:buNone/>
              <a:defRPr sz="1400" cap="all" baseline="0">
                <a:solidFill>
                  <a:srgbClr val="F0E5C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CF277-D450-811B-8D5B-ABEBA6C4417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89413" y="2925883"/>
            <a:ext cx="5503387" cy="3052254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EBC36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00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 under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9629682-9E6E-D9E5-DAEB-0E1386F2AD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000" y="5415829"/>
            <a:ext cx="690721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undertekst</a:t>
            </a:r>
            <a:endParaRPr lang="en-US" dirty="0"/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CC2E4D27-CF42-F764-A4E2-F808CDDC6FBE}"/>
              </a:ext>
            </a:extLst>
          </p:cNvPr>
          <p:cNvGrpSpPr/>
          <p:nvPr userDrawn="1"/>
        </p:nvGrpSpPr>
        <p:grpSpPr>
          <a:xfrm>
            <a:off x="5473772" y="311151"/>
            <a:ext cx="1229669" cy="683446"/>
            <a:chOff x="5149024" y="311150"/>
            <a:chExt cx="1889379" cy="105011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B5CCC00-29A2-1D3B-5FD1-84C9606CC74F}"/>
                </a:ext>
              </a:extLst>
            </p:cNvPr>
            <p:cNvSpPr/>
            <p:nvPr/>
          </p:nvSpPr>
          <p:spPr>
            <a:xfrm>
              <a:off x="5756529" y="1194504"/>
              <a:ext cx="669512" cy="166756"/>
            </a:xfrm>
            <a:custGeom>
              <a:avLst/>
              <a:gdLst>
                <a:gd name="connsiteX0" fmla="*/ 606171 w 669512"/>
                <a:gd name="connsiteY0" fmla="*/ 111108 h 166756"/>
                <a:gd name="connsiteX1" fmla="*/ 632555 w 669512"/>
                <a:gd name="connsiteY1" fmla="*/ 116521 h 166756"/>
                <a:gd name="connsiteX2" fmla="*/ 603313 w 669512"/>
                <a:gd name="connsiteY2" fmla="*/ 143491 h 166756"/>
                <a:gd name="connsiteX3" fmla="*/ 585216 w 669512"/>
                <a:gd name="connsiteY3" fmla="*/ 127727 h 166756"/>
                <a:gd name="connsiteX4" fmla="*/ 606171 w 669512"/>
                <a:gd name="connsiteY4" fmla="*/ 111013 h 166756"/>
                <a:gd name="connsiteX5" fmla="*/ 633222 w 669512"/>
                <a:gd name="connsiteY5" fmla="*/ 160394 h 166756"/>
                <a:gd name="connsiteX6" fmla="*/ 637222 w 669512"/>
                <a:gd name="connsiteY6" fmla="*/ 164383 h 166756"/>
                <a:gd name="connsiteX7" fmla="*/ 665512 w 669512"/>
                <a:gd name="connsiteY7" fmla="*/ 164383 h 166756"/>
                <a:gd name="connsiteX8" fmla="*/ 669512 w 669512"/>
                <a:gd name="connsiteY8" fmla="*/ 160394 h 166756"/>
                <a:gd name="connsiteX9" fmla="*/ 669512 w 669512"/>
                <a:gd name="connsiteY9" fmla="*/ 93729 h 166756"/>
                <a:gd name="connsiteX10" fmla="*/ 612267 w 669512"/>
                <a:gd name="connsiteY10" fmla="*/ 44158 h 166756"/>
                <a:gd name="connsiteX11" fmla="*/ 562356 w 669512"/>
                <a:gd name="connsiteY11" fmla="*/ 54509 h 166756"/>
                <a:gd name="connsiteX12" fmla="*/ 560451 w 669512"/>
                <a:gd name="connsiteY12" fmla="*/ 59637 h 166756"/>
                <a:gd name="connsiteX13" fmla="*/ 565404 w 669512"/>
                <a:gd name="connsiteY13" fmla="*/ 74167 h 166756"/>
                <a:gd name="connsiteX14" fmla="*/ 570547 w 669512"/>
                <a:gd name="connsiteY14" fmla="*/ 76066 h 166756"/>
                <a:gd name="connsiteX15" fmla="*/ 602837 w 669512"/>
                <a:gd name="connsiteY15" fmla="*/ 69704 h 166756"/>
                <a:gd name="connsiteX16" fmla="*/ 632555 w 669512"/>
                <a:gd name="connsiteY16" fmla="*/ 94584 h 166756"/>
                <a:gd name="connsiteX17" fmla="*/ 632555 w 669512"/>
                <a:gd name="connsiteY17" fmla="*/ 98098 h 166756"/>
                <a:gd name="connsiteX18" fmla="*/ 599313 w 669512"/>
                <a:gd name="connsiteY18" fmla="*/ 91735 h 166756"/>
                <a:gd name="connsiteX19" fmla="*/ 551212 w 669512"/>
                <a:gd name="connsiteY19" fmla="*/ 130481 h 166756"/>
                <a:gd name="connsiteX20" fmla="*/ 591026 w 669512"/>
                <a:gd name="connsiteY20" fmla="*/ 166662 h 166756"/>
                <a:gd name="connsiteX21" fmla="*/ 633222 w 669512"/>
                <a:gd name="connsiteY21" fmla="*/ 131620 h 166756"/>
                <a:gd name="connsiteX22" fmla="*/ 633222 w 669512"/>
                <a:gd name="connsiteY22" fmla="*/ 160299 h 166756"/>
                <a:gd name="connsiteX23" fmla="*/ 431768 w 669512"/>
                <a:gd name="connsiteY23" fmla="*/ 105220 h 166756"/>
                <a:gd name="connsiteX24" fmla="*/ 462629 w 669512"/>
                <a:gd name="connsiteY24" fmla="*/ 70463 h 166756"/>
                <a:gd name="connsiteX25" fmla="*/ 493300 w 669512"/>
                <a:gd name="connsiteY25" fmla="*/ 105220 h 166756"/>
                <a:gd name="connsiteX26" fmla="*/ 462629 w 669512"/>
                <a:gd name="connsiteY26" fmla="*/ 140262 h 166756"/>
                <a:gd name="connsiteX27" fmla="*/ 431768 w 669512"/>
                <a:gd name="connsiteY27" fmla="*/ 105220 h 166756"/>
                <a:gd name="connsiteX28" fmla="*/ 428720 w 669512"/>
                <a:gd name="connsiteY28" fmla="*/ 0 h 166756"/>
                <a:gd name="connsiteX29" fmla="*/ 399479 w 669512"/>
                <a:gd name="connsiteY29" fmla="*/ 0 h 166756"/>
                <a:gd name="connsiteX30" fmla="*/ 395478 w 669512"/>
                <a:gd name="connsiteY30" fmla="*/ 3989 h 166756"/>
                <a:gd name="connsiteX31" fmla="*/ 395478 w 669512"/>
                <a:gd name="connsiteY31" fmla="*/ 160394 h 166756"/>
                <a:gd name="connsiteX32" fmla="*/ 399479 w 669512"/>
                <a:gd name="connsiteY32" fmla="*/ 164383 h 166756"/>
                <a:gd name="connsiteX33" fmla="*/ 428720 w 669512"/>
                <a:gd name="connsiteY33" fmla="*/ 164383 h 166756"/>
                <a:gd name="connsiteX34" fmla="*/ 432721 w 669512"/>
                <a:gd name="connsiteY34" fmla="*/ 160394 h 166756"/>
                <a:gd name="connsiteX35" fmla="*/ 432721 w 669512"/>
                <a:gd name="connsiteY35" fmla="*/ 131525 h 166756"/>
                <a:gd name="connsiteX36" fmla="*/ 475583 w 669512"/>
                <a:gd name="connsiteY36" fmla="*/ 166757 h 166756"/>
                <a:gd name="connsiteX37" fmla="*/ 531400 w 669512"/>
                <a:gd name="connsiteY37" fmla="*/ 105220 h 166756"/>
                <a:gd name="connsiteX38" fmla="*/ 475583 w 669512"/>
                <a:gd name="connsiteY38" fmla="*/ 44158 h 166756"/>
                <a:gd name="connsiteX39" fmla="*/ 432721 w 669512"/>
                <a:gd name="connsiteY39" fmla="*/ 79390 h 166756"/>
                <a:gd name="connsiteX40" fmla="*/ 432721 w 669512"/>
                <a:gd name="connsiteY40" fmla="*/ 3989 h 166756"/>
                <a:gd name="connsiteX41" fmla="*/ 428720 w 669512"/>
                <a:gd name="connsiteY41" fmla="*/ 0 h 166756"/>
                <a:gd name="connsiteX42" fmla="*/ 361855 w 669512"/>
                <a:gd name="connsiteY42" fmla="*/ 91355 h 166756"/>
                <a:gd name="connsiteX43" fmla="*/ 318516 w 669512"/>
                <a:gd name="connsiteY43" fmla="*/ 44158 h 166756"/>
                <a:gd name="connsiteX44" fmla="*/ 274415 w 669512"/>
                <a:gd name="connsiteY44" fmla="*/ 82239 h 166756"/>
                <a:gd name="connsiteX45" fmla="*/ 232029 w 669512"/>
                <a:gd name="connsiteY45" fmla="*/ 44158 h 166756"/>
                <a:gd name="connsiteX46" fmla="*/ 189167 w 669512"/>
                <a:gd name="connsiteY46" fmla="*/ 81479 h 166756"/>
                <a:gd name="connsiteX47" fmla="*/ 189167 w 669512"/>
                <a:gd name="connsiteY47" fmla="*/ 50426 h 166756"/>
                <a:gd name="connsiteX48" fmla="*/ 185166 w 669512"/>
                <a:gd name="connsiteY48" fmla="*/ 46437 h 166756"/>
                <a:gd name="connsiteX49" fmla="*/ 155924 w 669512"/>
                <a:gd name="connsiteY49" fmla="*/ 46437 h 166756"/>
                <a:gd name="connsiteX50" fmla="*/ 151924 w 669512"/>
                <a:gd name="connsiteY50" fmla="*/ 50426 h 166756"/>
                <a:gd name="connsiteX51" fmla="*/ 151924 w 669512"/>
                <a:gd name="connsiteY51" fmla="*/ 160394 h 166756"/>
                <a:gd name="connsiteX52" fmla="*/ 155924 w 669512"/>
                <a:gd name="connsiteY52" fmla="*/ 164383 h 166756"/>
                <a:gd name="connsiteX53" fmla="*/ 185166 w 669512"/>
                <a:gd name="connsiteY53" fmla="*/ 164383 h 166756"/>
                <a:gd name="connsiteX54" fmla="*/ 189167 w 669512"/>
                <a:gd name="connsiteY54" fmla="*/ 160394 h 166756"/>
                <a:gd name="connsiteX55" fmla="*/ 189167 w 669512"/>
                <a:gd name="connsiteY55" fmla="*/ 99807 h 166756"/>
                <a:gd name="connsiteX56" fmla="*/ 214122 w 669512"/>
                <a:gd name="connsiteY56" fmla="*/ 73027 h 166756"/>
                <a:gd name="connsiteX57" fmla="*/ 238411 w 669512"/>
                <a:gd name="connsiteY57" fmla="*/ 99807 h 166756"/>
                <a:gd name="connsiteX58" fmla="*/ 238411 w 669512"/>
                <a:gd name="connsiteY58" fmla="*/ 160394 h 166756"/>
                <a:gd name="connsiteX59" fmla="*/ 242411 w 669512"/>
                <a:gd name="connsiteY59" fmla="*/ 164383 h 166756"/>
                <a:gd name="connsiteX60" fmla="*/ 271653 w 669512"/>
                <a:gd name="connsiteY60" fmla="*/ 164383 h 166756"/>
                <a:gd name="connsiteX61" fmla="*/ 275654 w 669512"/>
                <a:gd name="connsiteY61" fmla="*/ 160394 h 166756"/>
                <a:gd name="connsiteX62" fmla="*/ 275654 w 669512"/>
                <a:gd name="connsiteY62" fmla="*/ 99807 h 166756"/>
                <a:gd name="connsiteX63" fmla="*/ 300609 w 669512"/>
                <a:gd name="connsiteY63" fmla="*/ 73027 h 166756"/>
                <a:gd name="connsiteX64" fmla="*/ 324612 w 669512"/>
                <a:gd name="connsiteY64" fmla="*/ 99807 h 166756"/>
                <a:gd name="connsiteX65" fmla="*/ 324612 w 669512"/>
                <a:gd name="connsiteY65" fmla="*/ 160394 h 166756"/>
                <a:gd name="connsiteX66" fmla="*/ 328613 w 669512"/>
                <a:gd name="connsiteY66" fmla="*/ 164383 h 166756"/>
                <a:gd name="connsiteX67" fmla="*/ 357854 w 669512"/>
                <a:gd name="connsiteY67" fmla="*/ 164383 h 166756"/>
                <a:gd name="connsiteX68" fmla="*/ 361855 w 669512"/>
                <a:gd name="connsiteY68" fmla="*/ 160394 h 166756"/>
                <a:gd name="connsiteX69" fmla="*/ 361855 w 669512"/>
                <a:gd name="connsiteY69" fmla="*/ 91355 h 166756"/>
                <a:gd name="connsiteX70" fmla="*/ 54864 w 669512"/>
                <a:gd name="connsiteY70" fmla="*/ 111108 h 166756"/>
                <a:gd name="connsiteX71" fmla="*/ 81248 w 669512"/>
                <a:gd name="connsiteY71" fmla="*/ 116521 h 166756"/>
                <a:gd name="connsiteX72" fmla="*/ 52006 w 669512"/>
                <a:gd name="connsiteY72" fmla="*/ 143491 h 166756"/>
                <a:gd name="connsiteX73" fmla="*/ 33909 w 669512"/>
                <a:gd name="connsiteY73" fmla="*/ 127727 h 166756"/>
                <a:gd name="connsiteX74" fmla="*/ 54864 w 669512"/>
                <a:gd name="connsiteY74" fmla="*/ 111013 h 166756"/>
                <a:gd name="connsiteX75" fmla="*/ 82010 w 669512"/>
                <a:gd name="connsiteY75" fmla="*/ 160394 h 166756"/>
                <a:gd name="connsiteX76" fmla="*/ 86011 w 669512"/>
                <a:gd name="connsiteY76" fmla="*/ 164383 h 166756"/>
                <a:gd name="connsiteX77" fmla="*/ 114300 w 669512"/>
                <a:gd name="connsiteY77" fmla="*/ 164383 h 166756"/>
                <a:gd name="connsiteX78" fmla="*/ 118300 w 669512"/>
                <a:gd name="connsiteY78" fmla="*/ 160394 h 166756"/>
                <a:gd name="connsiteX79" fmla="*/ 118300 w 669512"/>
                <a:gd name="connsiteY79" fmla="*/ 93729 h 166756"/>
                <a:gd name="connsiteX80" fmla="*/ 61055 w 669512"/>
                <a:gd name="connsiteY80" fmla="*/ 44158 h 166756"/>
                <a:gd name="connsiteX81" fmla="*/ 11144 w 669512"/>
                <a:gd name="connsiteY81" fmla="*/ 54509 h 166756"/>
                <a:gd name="connsiteX82" fmla="*/ 9239 w 669512"/>
                <a:gd name="connsiteY82" fmla="*/ 59637 h 166756"/>
                <a:gd name="connsiteX83" fmla="*/ 14192 w 669512"/>
                <a:gd name="connsiteY83" fmla="*/ 74167 h 166756"/>
                <a:gd name="connsiteX84" fmla="*/ 19336 w 669512"/>
                <a:gd name="connsiteY84" fmla="*/ 76066 h 166756"/>
                <a:gd name="connsiteX85" fmla="*/ 51625 w 669512"/>
                <a:gd name="connsiteY85" fmla="*/ 69704 h 166756"/>
                <a:gd name="connsiteX86" fmla="*/ 81344 w 669512"/>
                <a:gd name="connsiteY86" fmla="*/ 94584 h 166756"/>
                <a:gd name="connsiteX87" fmla="*/ 81344 w 669512"/>
                <a:gd name="connsiteY87" fmla="*/ 98098 h 166756"/>
                <a:gd name="connsiteX88" fmla="*/ 48101 w 669512"/>
                <a:gd name="connsiteY88" fmla="*/ 91735 h 166756"/>
                <a:gd name="connsiteX89" fmla="*/ 0 w 669512"/>
                <a:gd name="connsiteY89" fmla="*/ 130481 h 166756"/>
                <a:gd name="connsiteX90" fmla="*/ 39815 w 669512"/>
                <a:gd name="connsiteY90" fmla="*/ 166662 h 166756"/>
                <a:gd name="connsiteX91" fmla="*/ 82010 w 669512"/>
                <a:gd name="connsiteY91" fmla="*/ 131620 h 166756"/>
                <a:gd name="connsiteX92" fmla="*/ 82010 w 669512"/>
                <a:gd name="connsiteY92" fmla="*/ 160299 h 1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69512" h="166756">
                  <a:moveTo>
                    <a:pt x="606171" y="111108"/>
                  </a:moveTo>
                  <a:cubicBezTo>
                    <a:pt x="617030" y="111108"/>
                    <a:pt x="626935" y="114147"/>
                    <a:pt x="632555" y="116521"/>
                  </a:cubicBezTo>
                  <a:cubicBezTo>
                    <a:pt x="629698" y="132000"/>
                    <a:pt x="617030" y="143491"/>
                    <a:pt x="603313" y="143491"/>
                  </a:cubicBezTo>
                  <a:cubicBezTo>
                    <a:pt x="592741" y="143491"/>
                    <a:pt x="585216" y="137888"/>
                    <a:pt x="585216" y="127727"/>
                  </a:cubicBezTo>
                  <a:cubicBezTo>
                    <a:pt x="585216" y="116711"/>
                    <a:pt x="594646" y="111013"/>
                    <a:pt x="606171" y="111013"/>
                  </a:cubicBezTo>
                  <a:moveTo>
                    <a:pt x="633222" y="160394"/>
                  </a:moveTo>
                  <a:cubicBezTo>
                    <a:pt x="633222" y="162958"/>
                    <a:pt x="634651" y="164383"/>
                    <a:pt x="637222" y="164383"/>
                  </a:cubicBezTo>
                  <a:lnTo>
                    <a:pt x="665512" y="164383"/>
                  </a:lnTo>
                  <a:cubicBezTo>
                    <a:pt x="668084" y="164383"/>
                    <a:pt x="669512" y="162958"/>
                    <a:pt x="669512" y="160394"/>
                  </a:cubicBezTo>
                  <a:lnTo>
                    <a:pt x="669512" y="93729"/>
                  </a:lnTo>
                  <a:cubicBezTo>
                    <a:pt x="669512" y="59163"/>
                    <a:pt x="647129" y="44158"/>
                    <a:pt x="612267" y="44158"/>
                  </a:cubicBezTo>
                  <a:cubicBezTo>
                    <a:pt x="592264" y="44158"/>
                    <a:pt x="572453" y="49761"/>
                    <a:pt x="562356" y="54509"/>
                  </a:cubicBezTo>
                  <a:cubicBezTo>
                    <a:pt x="560260" y="55459"/>
                    <a:pt x="559499" y="57073"/>
                    <a:pt x="560451" y="59637"/>
                  </a:cubicBezTo>
                  <a:lnTo>
                    <a:pt x="565404" y="74167"/>
                  </a:lnTo>
                  <a:cubicBezTo>
                    <a:pt x="566357" y="76541"/>
                    <a:pt x="568262" y="77016"/>
                    <a:pt x="570547" y="76066"/>
                  </a:cubicBezTo>
                  <a:cubicBezTo>
                    <a:pt x="578072" y="73027"/>
                    <a:pt x="591788" y="69704"/>
                    <a:pt x="602837" y="69704"/>
                  </a:cubicBezTo>
                  <a:cubicBezTo>
                    <a:pt x="621221" y="69704"/>
                    <a:pt x="632555" y="77206"/>
                    <a:pt x="632555" y="94584"/>
                  </a:cubicBezTo>
                  <a:lnTo>
                    <a:pt x="632555" y="98098"/>
                  </a:lnTo>
                  <a:cubicBezTo>
                    <a:pt x="625030" y="94774"/>
                    <a:pt x="613029" y="91735"/>
                    <a:pt x="599313" y="91735"/>
                  </a:cubicBezTo>
                  <a:cubicBezTo>
                    <a:pt x="573596" y="91735"/>
                    <a:pt x="551212" y="104365"/>
                    <a:pt x="551212" y="130481"/>
                  </a:cubicBezTo>
                  <a:cubicBezTo>
                    <a:pt x="551212" y="152987"/>
                    <a:pt x="568643" y="166662"/>
                    <a:pt x="591026" y="166662"/>
                  </a:cubicBezTo>
                  <a:cubicBezTo>
                    <a:pt x="616744" y="166662"/>
                    <a:pt x="629412" y="148334"/>
                    <a:pt x="633222" y="131620"/>
                  </a:cubicBezTo>
                  <a:lnTo>
                    <a:pt x="633222" y="160299"/>
                  </a:lnTo>
                  <a:close/>
                  <a:moveTo>
                    <a:pt x="431768" y="105220"/>
                  </a:moveTo>
                  <a:cubicBezTo>
                    <a:pt x="431768" y="84993"/>
                    <a:pt x="445008" y="70463"/>
                    <a:pt x="462629" y="70463"/>
                  </a:cubicBezTo>
                  <a:cubicBezTo>
                    <a:pt x="480250" y="70463"/>
                    <a:pt x="493300" y="84993"/>
                    <a:pt x="493300" y="105220"/>
                  </a:cubicBezTo>
                  <a:cubicBezTo>
                    <a:pt x="493300" y="125447"/>
                    <a:pt x="480346" y="140262"/>
                    <a:pt x="462629" y="140262"/>
                  </a:cubicBezTo>
                  <a:cubicBezTo>
                    <a:pt x="444913" y="140262"/>
                    <a:pt x="431768" y="125732"/>
                    <a:pt x="431768" y="105220"/>
                  </a:cubicBezTo>
                  <a:moveTo>
                    <a:pt x="428720" y="0"/>
                  </a:moveTo>
                  <a:lnTo>
                    <a:pt x="399479" y="0"/>
                  </a:lnTo>
                  <a:cubicBezTo>
                    <a:pt x="396907" y="0"/>
                    <a:pt x="395478" y="1424"/>
                    <a:pt x="395478" y="3989"/>
                  </a:cubicBezTo>
                  <a:lnTo>
                    <a:pt x="395478" y="160394"/>
                  </a:lnTo>
                  <a:cubicBezTo>
                    <a:pt x="395478" y="162958"/>
                    <a:pt x="396907" y="164383"/>
                    <a:pt x="399479" y="164383"/>
                  </a:cubicBezTo>
                  <a:lnTo>
                    <a:pt x="428720" y="164383"/>
                  </a:lnTo>
                  <a:cubicBezTo>
                    <a:pt x="431292" y="164383"/>
                    <a:pt x="432721" y="162958"/>
                    <a:pt x="432721" y="160394"/>
                  </a:cubicBezTo>
                  <a:lnTo>
                    <a:pt x="432721" y="131525"/>
                  </a:lnTo>
                  <a:cubicBezTo>
                    <a:pt x="439103" y="153842"/>
                    <a:pt x="453961" y="166757"/>
                    <a:pt x="475583" y="166757"/>
                  </a:cubicBezTo>
                  <a:cubicBezTo>
                    <a:pt x="508540" y="166757"/>
                    <a:pt x="531400" y="139977"/>
                    <a:pt x="531400" y="105220"/>
                  </a:cubicBezTo>
                  <a:cubicBezTo>
                    <a:pt x="531400" y="70463"/>
                    <a:pt x="508540" y="44158"/>
                    <a:pt x="475583" y="44158"/>
                  </a:cubicBezTo>
                  <a:cubicBezTo>
                    <a:pt x="453961" y="44158"/>
                    <a:pt x="439103" y="57548"/>
                    <a:pt x="432721" y="79390"/>
                  </a:cubicBezTo>
                  <a:lnTo>
                    <a:pt x="432721" y="3989"/>
                  </a:lnTo>
                  <a:cubicBezTo>
                    <a:pt x="432721" y="1424"/>
                    <a:pt x="431292" y="0"/>
                    <a:pt x="428720" y="0"/>
                  </a:cubicBezTo>
                  <a:moveTo>
                    <a:pt x="361855" y="91355"/>
                  </a:moveTo>
                  <a:cubicBezTo>
                    <a:pt x="361855" y="63911"/>
                    <a:pt x="343948" y="44158"/>
                    <a:pt x="318516" y="44158"/>
                  </a:cubicBezTo>
                  <a:cubicBezTo>
                    <a:pt x="295180" y="44158"/>
                    <a:pt x="276606" y="62486"/>
                    <a:pt x="274415" y="82239"/>
                  </a:cubicBezTo>
                  <a:cubicBezTo>
                    <a:pt x="271844" y="60587"/>
                    <a:pt x="254889" y="44158"/>
                    <a:pt x="232029" y="44158"/>
                  </a:cubicBezTo>
                  <a:cubicBezTo>
                    <a:pt x="209169" y="44158"/>
                    <a:pt x="191262" y="62012"/>
                    <a:pt x="189167" y="81479"/>
                  </a:cubicBezTo>
                  <a:lnTo>
                    <a:pt x="189167" y="50426"/>
                  </a:lnTo>
                  <a:cubicBezTo>
                    <a:pt x="189167" y="47862"/>
                    <a:pt x="187738" y="46437"/>
                    <a:pt x="185166" y="46437"/>
                  </a:cubicBezTo>
                  <a:lnTo>
                    <a:pt x="155924" y="46437"/>
                  </a:lnTo>
                  <a:cubicBezTo>
                    <a:pt x="153352" y="46437"/>
                    <a:pt x="151924" y="47862"/>
                    <a:pt x="151924" y="50426"/>
                  </a:cubicBezTo>
                  <a:lnTo>
                    <a:pt x="151924" y="160394"/>
                  </a:lnTo>
                  <a:cubicBezTo>
                    <a:pt x="151924" y="162958"/>
                    <a:pt x="153352" y="164383"/>
                    <a:pt x="155924" y="164383"/>
                  </a:cubicBezTo>
                  <a:lnTo>
                    <a:pt x="185166" y="164383"/>
                  </a:lnTo>
                  <a:cubicBezTo>
                    <a:pt x="187738" y="164383"/>
                    <a:pt x="189167" y="162958"/>
                    <a:pt x="189167" y="160394"/>
                  </a:cubicBezTo>
                  <a:lnTo>
                    <a:pt x="189167" y="99807"/>
                  </a:lnTo>
                  <a:cubicBezTo>
                    <a:pt x="189167" y="84328"/>
                    <a:pt x="200977" y="73027"/>
                    <a:pt x="214122" y="73027"/>
                  </a:cubicBezTo>
                  <a:cubicBezTo>
                    <a:pt x="228219" y="73027"/>
                    <a:pt x="238411" y="83568"/>
                    <a:pt x="238411" y="99807"/>
                  </a:cubicBezTo>
                  <a:lnTo>
                    <a:pt x="238411" y="160394"/>
                  </a:lnTo>
                  <a:cubicBezTo>
                    <a:pt x="238411" y="162958"/>
                    <a:pt x="239840" y="164383"/>
                    <a:pt x="242411" y="164383"/>
                  </a:cubicBezTo>
                  <a:lnTo>
                    <a:pt x="271653" y="164383"/>
                  </a:lnTo>
                  <a:cubicBezTo>
                    <a:pt x="274225" y="164383"/>
                    <a:pt x="275654" y="162958"/>
                    <a:pt x="275654" y="160394"/>
                  </a:cubicBezTo>
                  <a:lnTo>
                    <a:pt x="275654" y="99807"/>
                  </a:lnTo>
                  <a:cubicBezTo>
                    <a:pt x="275654" y="84328"/>
                    <a:pt x="286988" y="73027"/>
                    <a:pt x="300609" y="73027"/>
                  </a:cubicBezTo>
                  <a:cubicBezTo>
                    <a:pt x="314230" y="73027"/>
                    <a:pt x="324612" y="83568"/>
                    <a:pt x="324612" y="99807"/>
                  </a:cubicBezTo>
                  <a:lnTo>
                    <a:pt x="324612" y="160394"/>
                  </a:lnTo>
                  <a:cubicBezTo>
                    <a:pt x="324612" y="162958"/>
                    <a:pt x="326041" y="164383"/>
                    <a:pt x="328613" y="164383"/>
                  </a:cubicBezTo>
                  <a:lnTo>
                    <a:pt x="357854" y="164383"/>
                  </a:lnTo>
                  <a:cubicBezTo>
                    <a:pt x="360426" y="164383"/>
                    <a:pt x="361855" y="162958"/>
                    <a:pt x="361855" y="160394"/>
                  </a:cubicBezTo>
                  <a:lnTo>
                    <a:pt x="361855" y="91355"/>
                  </a:lnTo>
                  <a:close/>
                  <a:moveTo>
                    <a:pt x="54864" y="111108"/>
                  </a:moveTo>
                  <a:cubicBezTo>
                    <a:pt x="65723" y="111108"/>
                    <a:pt x="75629" y="114147"/>
                    <a:pt x="81248" y="116521"/>
                  </a:cubicBezTo>
                  <a:cubicBezTo>
                    <a:pt x="78391" y="132000"/>
                    <a:pt x="65723" y="143491"/>
                    <a:pt x="52006" y="143491"/>
                  </a:cubicBezTo>
                  <a:cubicBezTo>
                    <a:pt x="41434" y="143491"/>
                    <a:pt x="33909" y="137888"/>
                    <a:pt x="33909" y="127727"/>
                  </a:cubicBezTo>
                  <a:cubicBezTo>
                    <a:pt x="33909" y="116711"/>
                    <a:pt x="43339" y="111013"/>
                    <a:pt x="54864" y="111013"/>
                  </a:cubicBezTo>
                  <a:moveTo>
                    <a:pt x="82010" y="160394"/>
                  </a:moveTo>
                  <a:cubicBezTo>
                    <a:pt x="82010" y="162958"/>
                    <a:pt x="83439" y="164383"/>
                    <a:pt x="86011" y="164383"/>
                  </a:cubicBezTo>
                  <a:lnTo>
                    <a:pt x="114300" y="164383"/>
                  </a:lnTo>
                  <a:cubicBezTo>
                    <a:pt x="116872" y="164383"/>
                    <a:pt x="118300" y="162958"/>
                    <a:pt x="118300" y="160394"/>
                  </a:cubicBezTo>
                  <a:lnTo>
                    <a:pt x="118300" y="93729"/>
                  </a:lnTo>
                  <a:cubicBezTo>
                    <a:pt x="118300" y="59163"/>
                    <a:pt x="95917" y="44158"/>
                    <a:pt x="61055" y="44158"/>
                  </a:cubicBezTo>
                  <a:cubicBezTo>
                    <a:pt x="41053" y="44158"/>
                    <a:pt x="21241" y="49761"/>
                    <a:pt x="11144" y="54509"/>
                  </a:cubicBezTo>
                  <a:cubicBezTo>
                    <a:pt x="9049" y="55459"/>
                    <a:pt x="8287" y="57073"/>
                    <a:pt x="9239" y="59637"/>
                  </a:cubicBezTo>
                  <a:lnTo>
                    <a:pt x="14192" y="74167"/>
                  </a:lnTo>
                  <a:cubicBezTo>
                    <a:pt x="15145" y="76541"/>
                    <a:pt x="17050" y="77016"/>
                    <a:pt x="19336" y="76066"/>
                  </a:cubicBezTo>
                  <a:cubicBezTo>
                    <a:pt x="26860" y="73027"/>
                    <a:pt x="40577" y="69704"/>
                    <a:pt x="51625" y="69704"/>
                  </a:cubicBezTo>
                  <a:cubicBezTo>
                    <a:pt x="70009" y="69704"/>
                    <a:pt x="81344" y="77206"/>
                    <a:pt x="81344" y="94584"/>
                  </a:cubicBezTo>
                  <a:lnTo>
                    <a:pt x="81344" y="98098"/>
                  </a:lnTo>
                  <a:cubicBezTo>
                    <a:pt x="73819" y="94774"/>
                    <a:pt x="61817" y="91735"/>
                    <a:pt x="48101" y="91735"/>
                  </a:cubicBezTo>
                  <a:cubicBezTo>
                    <a:pt x="22384" y="91735"/>
                    <a:pt x="0" y="104365"/>
                    <a:pt x="0" y="130481"/>
                  </a:cubicBezTo>
                  <a:cubicBezTo>
                    <a:pt x="0" y="152987"/>
                    <a:pt x="17431" y="166662"/>
                    <a:pt x="39815" y="166662"/>
                  </a:cubicBezTo>
                  <a:cubicBezTo>
                    <a:pt x="65532" y="166662"/>
                    <a:pt x="78200" y="148334"/>
                    <a:pt x="82010" y="131620"/>
                  </a:cubicBezTo>
                  <a:lnTo>
                    <a:pt x="82010" y="16029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8BBD082-9F6D-D446-0CC0-86EDFB44167F}"/>
                </a:ext>
              </a:extLst>
            </p:cNvPr>
            <p:cNvSpPr/>
            <p:nvPr/>
          </p:nvSpPr>
          <p:spPr>
            <a:xfrm>
              <a:off x="5411723" y="311150"/>
              <a:ext cx="1368933" cy="214903"/>
            </a:xfrm>
            <a:custGeom>
              <a:avLst/>
              <a:gdLst>
                <a:gd name="connsiteX0" fmla="*/ 1368933 w 1368933"/>
                <a:gd name="connsiteY0" fmla="*/ 96578 h 214903"/>
                <a:gd name="connsiteX1" fmla="*/ 1324642 w 1368933"/>
                <a:gd name="connsiteY1" fmla="*/ 46532 h 214903"/>
                <a:gd name="connsiteX2" fmla="*/ 1280541 w 1368933"/>
                <a:gd name="connsiteY2" fmla="*/ 84328 h 214903"/>
                <a:gd name="connsiteX3" fmla="*/ 1280541 w 1368933"/>
                <a:gd name="connsiteY3" fmla="*/ 52895 h 214903"/>
                <a:gd name="connsiteX4" fmla="*/ 1276540 w 1368933"/>
                <a:gd name="connsiteY4" fmla="*/ 48906 h 214903"/>
                <a:gd name="connsiteX5" fmla="*/ 1247299 w 1368933"/>
                <a:gd name="connsiteY5" fmla="*/ 48906 h 214903"/>
                <a:gd name="connsiteX6" fmla="*/ 1243298 w 1368933"/>
                <a:gd name="connsiteY6" fmla="*/ 52895 h 214903"/>
                <a:gd name="connsiteX7" fmla="*/ 1243298 w 1368933"/>
                <a:gd name="connsiteY7" fmla="*/ 162768 h 214903"/>
                <a:gd name="connsiteX8" fmla="*/ 1247299 w 1368933"/>
                <a:gd name="connsiteY8" fmla="*/ 166757 h 214903"/>
                <a:gd name="connsiteX9" fmla="*/ 1276540 w 1368933"/>
                <a:gd name="connsiteY9" fmla="*/ 166757 h 214903"/>
                <a:gd name="connsiteX10" fmla="*/ 1280541 w 1368933"/>
                <a:gd name="connsiteY10" fmla="*/ 162768 h 214903"/>
                <a:gd name="connsiteX11" fmla="*/ 1280541 w 1368933"/>
                <a:gd name="connsiteY11" fmla="*/ 103131 h 214903"/>
                <a:gd name="connsiteX12" fmla="*/ 1306449 w 1368933"/>
                <a:gd name="connsiteY12" fmla="*/ 75401 h 214903"/>
                <a:gd name="connsiteX13" fmla="*/ 1331690 w 1368933"/>
                <a:gd name="connsiteY13" fmla="*/ 103131 h 214903"/>
                <a:gd name="connsiteX14" fmla="*/ 1331690 w 1368933"/>
                <a:gd name="connsiteY14" fmla="*/ 162768 h 214903"/>
                <a:gd name="connsiteX15" fmla="*/ 1335691 w 1368933"/>
                <a:gd name="connsiteY15" fmla="*/ 166757 h 214903"/>
                <a:gd name="connsiteX16" fmla="*/ 1364933 w 1368933"/>
                <a:gd name="connsiteY16" fmla="*/ 166757 h 214903"/>
                <a:gd name="connsiteX17" fmla="*/ 1368933 w 1368933"/>
                <a:gd name="connsiteY17" fmla="*/ 162768 h 214903"/>
                <a:gd name="connsiteX18" fmla="*/ 1368933 w 1368933"/>
                <a:gd name="connsiteY18" fmla="*/ 96578 h 214903"/>
                <a:gd name="connsiteX19" fmla="*/ 1160717 w 1368933"/>
                <a:gd name="connsiteY19" fmla="*/ 69039 h 214903"/>
                <a:gd name="connsiteX20" fmla="*/ 1184053 w 1368933"/>
                <a:gd name="connsiteY20" fmla="*/ 96483 h 214903"/>
                <a:gd name="connsiteX21" fmla="*/ 1131951 w 1368933"/>
                <a:gd name="connsiteY21" fmla="*/ 96483 h 214903"/>
                <a:gd name="connsiteX22" fmla="*/ 1160717 w 1368933"/>
                <a:gd name="connsiteY22" fmla="*/ 69039 h 214903"/>
                <a:gd name="connsiteX23" fmla="*/ 1159764 w 1368933"/>
                <a:gd name="connsiteY23" fmla="*/ 169606 h 214903"/>
                <a:gd name="connsiteX24" fmla="*/ 1211866 w 1368933"/>
                <a:gd name="connsiteY24" fmla="*/ 156026 h 214903"/>
                <a:gd name="connsiteX25" fmla="*/ 1213295 w 1368933"/>
                <a:gd name="connsiteY25" fmla="*/ 151088 h 214903"/>
                <a:gd name="connsiteX26" fmla="*/ 1207865 w 1368933"/>
                <a:gd name="connsiteY26" fmla="*/ 137033 h 214903"/>
                <a:gd name="connsiteX27" fmla="*/ 1202722 w 1368933"/>
                <a:gd name="connsiteY27" fmla="*/ 135134 h 214903"/>
                <a:gd name="connsiteX28" fmla="*/ 1168337 w 1368933"/>
                <a:gd name="connsiteY28" fmla="*/ 141971 h 214903"/>
                <a:gd name="connsiteX29" fmla="*/ 1132046 w 1368933"/>
                <a:gd name="connsiteY29" fmla="*/ 115191 h 214903"/>
                <a:gd name="connsiteX30" fmla="*/ 1212628 w 1368933"/>
                <a:gd name="connsiteY30" fmla="*/ 115191 h 214903"/>
                <a:gd name="connsiteX31" fmla="*/ 1216628 w 1368933"/>
                <a:gd name="connsiteY31" fmla="*/ 111203 h 214903"/>
                <a:gd name="connsiteX32" fmla="*/ 1216819 w 1368933"/>
                <a:gd name="connsiteY32" fmla="*/ 103891 h 214903"/>
                <a:gd name="connsiteX33" fmla="*/ 1158621 w 1368933"/>
                <a:gd name="connsiteY33" fmla="*/ 46152 h 214903"/>
                <a:gd name="connsiteX34" fmla="*/ 1095470 w 1368933"/>
                <a:gd name="connsiteY34" fmla="*/ 109588 h 214903"/>
                <a:gd name="connsiteX35" fmla="*/ 1159764 w 1368933"/>
                <a:gd name="connsiteY35" fmla="*/ 169701 h 214903"/>
                <a:gd name="connsiteX36" fmla="*/ 1033081 w 1368933"/>
                <a:gd name="connsiteY36" fmla="*/ 106170 h 214903"/>
                <a:gd name="connsiteX37" fmla="*/ 1002221 w 1368933"/>
                <a:gd name="connsiteY37" fmla="*/ 138552 h 214903"/>
                <a:gd name="connsiteX38" fmla="*/ 971169 w 1368933"/>
                <a:gd name="connsiteY38" fmla="*/ 105885 h 214903"/>
                <a:gd name="connsiteX39" fmla="*/ 1002221 w 1368933"/>
                <a:gd name="connsiteY39" fmla="*/ 72742 h 214903"/>
                <a:gd name="connsiteX40" fmla="*/ 1033081 w 1368933"/>
                <a:gd name="connsiteY40" fmla="*/ 106075 h 214903"/>
                <a:gd name="connsiteX41" fmla="*/ 998410 w 1368933"/>
                <a:gd name="connsiteY41" fmla="*/ 214903 h 214903"/>
                <a:gd name="connsiteX42" fmla="*/ 1069086 w 1368933"/>
                <a:gd name="connsiteY42" fmla="*/ 157830 h 214903"/>
                <a:gd name="connsiteX43" fmla="*/ 1069086 w 1368933"/>
                <a:gd name="connsiteY43" fmla="*/ 52895 h 214903"/>
                <a:gd name="connsiteX44" fmla="*/ 1065086 w 1368933"/>
                <a:gd name="connsiteY44" fmla="*/ 48906 h 214903"/>
                <a:gd name="connsiteX45" fmla="*/ 1035844 w 1368933"/>
                <a:gd name="connsiteY45" fmla="*/ 48906 h 214903"/>
                <a:gd name="connsiteX46" fmla="*/ 1031843 w 1368933"/>
                <a:gd name="connsiteY46" fmla="*/ 52895 h 214903"/>
                <a:gd name="connsiteX47" fmla="*/ 1031843 w 1368933"/>
                <a:gd name="connsiteY47" fmla="*/ 81764 h 214903"/>
                <a:gd name="connsiteX48" fmla="*/ 997648 w 1368933"/>
                <a:gd name="connsiteY48" fmla="*/ 47672 h 214903"/>
                <a:gd name="connsiteX49" fmla="*/ 984885 w 1368933"/>
                <a:gd name="connsiteY49" fmla="*/ 47007 h 214903"/>
                <a:gd name="connsiteX50" fmla="*/ 932783 w 1368933"/>
                <a:gd name="connsiteY50" fmla="*/ 105980 h 214903"/>
                <a:gd name="connsiteX51" fmla="*/ 988885 w 1368933"/>
                <a:gd name="connsiteY51" fmla="*/ 165142 h 214903"/>
                <a:gd name="connsiteX52" fmla="*/ 1031748 w 1368933"/>
                <a:gd name="connsiteY52" fmla="*/ 130575 h 214903"/>
                <a:gd name="connsiteX53" fmla="*/ 1031748 w 1368933"/>
                <a:gd name="connsiteY53" fmla="*/ 150518 h 214903"/>
                <a:gd name="connsiteX54" fmla="*/ 990505 w 1368933"/>
                <a:gd name="connsiteY54" fmla="*/ 187649 h 214903"/>
                <a:gd name="connsiteX55" fmla="*/ 956119 w 1368933"/>
                <a:gd name="connsiteY55" fmla="*/ 181096 h 214903"/>
                <a:gd name="connsiteX56" fmla="*/ 950690 w 1368933"/>
                <a:gd name="connsiteY56" fmla="*/ 183660 h 214903"/>
                <a:gd name="connsiteX57" fmla="*/ 945547 w 1368933"/>
                <a:gd name="connsiteY57" fmla="*/ 198475 h 214903"/>
                <a:gd name="connsiteX58" fmla="*/ 947166 w 1368933"/>
                <a:gd name="connsiteY58" fmla="*/ 203128 h 214903"/>
                <a:gd name="connsiteX59" fmla="*/ 998315 w 1368933"/>
                <a:gd name="connsiteY59" fmla="*/ 214903 h 214903"/>
                <a:gd name="connsiteX60" fmla="*/ 908399 w 1368933"/>
                <a:gd name="connsiteY60" fmla="*/ 96578 h 214903"/>
                <a:gd name="connsiteX61" fmla="*/ 864108 w 1368933"/>
                <a:gd name="connsiteY61" fmla="*/ 46532 h 214903"/>
                <a:gd name="connsiteX62" fmla="*/ 820007 w 1368933"/>
                <a:gd name="connsiteY62" fmla="*/ 84328 h 214903"/>
                <a:gd name="connsiteX63" fmla="*/ 820007 w 1368933"/>
                <a:gd name="connsiteY63" fmla="*/ 52895 h 214903"/>
                <a:gd name="connsiteX64" fmla="*/ 816007 w 1368933"/>
                <a:gd name="connsiteY64" fmla="*/ 48906 h 214903"/>
                <a:gd name="connsiteX65" fmla="*/ 786765 w 1368933"/>
                <a:gd name="connsiteY65" fmla="*/ 48906 h 214903"/>
                <a:gd name="connsiteX66" fmla="*/ 782764 w 1368933"/>
                <a:gd name="connsiteY66" fmla="*/ 52895 h 214903"/>
                <a:gd name="connsiteX67" fmla="*/ 782764 w 1368933"/>
                <a:gd name="connsiteY67" fmla="*/ 162768 h 214903"/>
                <a:gd name="connsiteX68" fmla="*/ 786765 w 1368933"/>
                <a:gd name="connsiteY68" fmla="*/ 166757 h 214903"/>
                <a:gd name="connsiteX69" fmla="*/ 816007 w 1368933"/>
                <a:gd name="connsiteY69" fmla="*/ 166757 h 214903"/>
                <a:gd name="connsiteX70" fmla="*/ 820007 w 1368933"/>
                <a:gd name="connsiteY70" fmla="*/ 162768 h 214903"/>
                <a:gd name="connsiteX71" fmla="*/ 820007 w 1368933"/>
                <a:gd name="connsiteY71" fmla="*/ 103131 h 214903"/>
                <a:gd name="connsiteX72" fmla="*/ 845915 w 1368933"/>
                <a:gd name="connsiteY72" fmla="*/ 75401 h 214903"/>
                <a:gd name="connsiteX73" fmla="*/ 871157 w 1368933"/>
                <a:gd name="connsiteY73" fmla="*/ 103131 h 214903"/>
                <a:gd name="connsiteX74" fmla="*/ 871157 w 1368933"/>
                <a:gd name="connsiteY74" fmla="*/ 162768 h 214903"/>
                <a:gd name="connsiteX75" fmla="*/ 875157 w 1368933"/>
                <a:gd name="connsiteY75" fmla="*/ 166757 h 214903"/>
                <a:gd name="connsiteX76" fmla="*/ 904399 w 1368933"/>
                <a:gd name="connsiteY76" fmla="*/ 166757 h 214903"/>
                <a:gd name="connsiteX77" fmla="*/ 908399 w 1368933"/>
                <a:gd name="connsiteY77" fmla="*/ 162768 h 214903"/>
                <a:gd name="connsiteX78" fmla="*/ 908399 w 1368933"/>
                <a:gd name="connsiteY78" fmla="*/ 96578 h 214903"/>
                <a:gd name="connsiteX79" fmla="*/ 713804 w 1368933"/>
                <a:gd name="connsiteY79" fmla="*/ 166757 h 214903"/>
                <a:gd name="connsiteX80" fmla="*/ 743045 w 1368933"/>
                <a:gd name="connsiteY80" fmla="*/ 166757 h 214903"/>
                <a:gd name="connsiteX81" fmla="*/ 747046 w 1368933"/>
                <a:gd name="connsiteY81" fmla="*/ 162768 h 214903"/>
                <a:gd name="connsiteX82" fmla="*/ 747046 w 1368933"/>
                <a:gd name="connsiteY82" fmla="*/ 52895 h 214903"/>
                <a:gd name="connsiteX83" fmla="*/ 743045 w 1368933"/>
                <a:gd name="connsiteY83" fmla="*/ 48906 h 214903"/>
                <a:gd name="connsiteX84" fmla="*/ 713804 w 1368933"/>
                <a:gd name="connsiteY84" fmla="*/ 48906 h 214903"/>
                <a:gd name="connsiteX85" fmla="*/ 709803 w 1368933"/>
                <a:gd name="connsiteY85" fmla="*/ 52895 h 214903"/>
                <a:gd name="connsiteX86" fmla="*/ 709803 w 1368933"/>
                <a:gd name="connsiteY86" fmla="*/ 162768 h 214903"/>
                <a:gd name="connsiteX87" fmla="*/ 713804 w 1368933"/>
                <a:gd name="connsiteY87" fmla="*/ 166757 h 214903"/>
                <a:gd name="connsiteX88" fmla="*/ 728472 w 1368933"/>
                <a:gd name="connsiteY88" fmla="*/ 34282 h 214903"/>
                <a:gd name="connsiteX89" fmla="*/ 749237 w 1368933"/>
                <a:gd name="connsiteY89" fmla="*/ 17094 h 214903"/>
                <a:gd name="connsiteX90" fmla="*/ 728472 w 1368933"/>
                <a:gd name="connsiteY90" fmla="*/ 0 h 214903"/>
                <a:gd name="connsiteX91" fmla="*/ 707708 w 1368933"/>
                <a:gd name="connsiteY91" fmla="*/ 17094 h 214903"/>
                <a:gd name="connsiteX92" fmla="*/ 728472 w 1368933"/>
                <a:gd name="connsiteY92" fmla="*/ 34282 h 214903"/>
                <a:gd name="connsiteX93" fmla="*/ 676085 w 1368933"/>
                <a:gd name="connsiteY93" fmla="*/ 96578 h 214903"/>
                <a:gd name="connsiteX94" fmla="*/ 631793 w 1368933"/>
                <a:gd name="connsiteY94" fmla="*/ 46532 h 214903"/>
                <a:gd name="connsiteX95" fmla="*/ 587693 w 1368933"/>
                <a:gd name="connsiteY95" fmla="*/ 84328 h 214903"/>
                <a:gd name="connsiteX96" fmla="*/ 587693 w 1368933"/>
                <a:gd name="connsiteY96" fmla="*/ 52895 h 214903"/>
                <a:gd name="connsiteX97" fmla="*/ 583692 w 1368933"/>
                <a:gd name="connsiteY97" fmla="*/ 48906 h 214903"/>
                <a:gd name="connsiteX98" fmla="*/ 554450 w 1368933"/>
                <a:gd name="connsiteY98" fmla="*/ 48906 h 214903"/>
                <a:gd name="connsiteX99" fmla="*/ 550450 w 1368933"/>
                <a:gd name="connsiteY99" fmla="*/ 52895 h 214903"/>
                <a:gd name="connsiteX100" fmla="*/ 550450 w 1368933"/>
                <a:gd name="connsiteY100" fmla="*/ 162768 h 214903"/>
                <a:gd name="connsiteX101" fmla="*/ 554450 w 1368933"/>
                <a:gd name="connsiteY101" fmla="*/ 166757 h 214903"/>
                <a:gd name="connsiteX102" fmla="*/ 583692 w 1368933"/>
                <a:gd name="connsiteY102" fmla="*/ 166757 h 214903"/>
                <a:gd name="connsiteX103" fmla="*/ 587693 w 1368933"/>
                <a:gd name="connsiteY103" fmla="*/ 162768 h 214903"/>
                <a:gd name="connsiteX104" fmla="*/ 587693 w 1368933"/>
                <a:gd name="connsiteY104" fmla="*/ 103131 h 214903"/>
                <a:gd name="connsiteX105" fmla="*/ 613601 w 1368933"/>
                <a:gd name="connsiteY105" fmla="*/ 75401 h 214903"/>
                <a:gd name="connsiteX106" fmla="*/ 638842 w 1368933"/>
                <a:gd name="connsiteY106" fmla="*/ 103131 h 214903"/>
                <a:gd name="connsiteX107" fmla="*/ 638842 w 1368933"/>
                <a:gd name="connsiteY107" fmla="*/ 162768 h 214903"/>
                <a:gd name="connsiteX108" fmla="*/ 642842 w 1368933"/>
                <a:gd name="connsiteY108" fmla="*/ 166757 h 214903"/>
                <a:gd name="connsiteX109" fmla="*/ 672084 w 1368933"/>
                <a:gd name="connsiteY109" fmla="*/ 166757 h 214903"/>
                <a:gd name="connsiteX110" fmla="*/ 676085 w 1368933"/>
                <a:gd name="connsiteY110" fmla="*/ 162768 h 214903"/>
                <a:gd name="connsiteX111" fmla="*/ 676085 w 1368933"/>
                <a:gd name="connsiteY111" fmla="*/ 96578 h 214903"/>
                <a:gd name="connsiteX112" fmla="*/ 467868 w 1368933"/>
                <a:gd name="connsiteY112" fmla="*/ 69039 h 214903"/>
                <a:gd name="connsiteX113" fmla="*/ 491204 w 1368933"/>
                <a:gd name="connsiteY113" fmla="*/ 96483 h 214903"/>
                <a:gd name="connsiteX114" fmla="*/ 439103 w 1368933"/>
                <a:gd name="connsiteY114" fmla="*/ 96483 h 214903"/>
                <a:gd name="connsiteX115" fmla="*/ 467868 w 1368933"/>
                <a:gd name="connsiteY115" fmla="*/ 69039 h 214903"/>
                <a:gd name="connsiteX116" fmla="*/ 466916 w 1368933"/>
                <a:gd name="connsiteY116" fmla="*/ 169606 h 214903"/>
                <a:gd name="connsiteX117" fmla="*/ 519017 w 1368933"/>
                <a:gd name="connsiteY117" fmla="*/ 156026 h 214903"/>
                <a:gd name="connsiteX118" fmla="*/ 520446 w 1368933"/>
                <a:gd name="connsiteY118" fmla="*/ 151088 h 214903"/>
                <a:gd name="connsiteX119" fmla="*/ 515017 w 1368933"/>
                <a:gd name="connsiteY119" fmla="*/ 137033 h 214903"/>
                <a:gd name="connsiteX120" fmla="*/ 509873 w 1368933"/>
                <a:gd name="connsiteY120" fmla="*/ 135134 h 214903"/>
                <a:gd name="connsiteX121" fmla="*/ 475488 w 1368933"/>
                <a:gd name="connsiteY121" fmla="*/ 141971 h 214903"/>
                <a:gd name="connsiteX122" fmla="*/ 439198 w 1368933"/>
                <a:gd name="connsiteY122" fmla="*/ 115191 h 214903"/>
                <a:gd name="connsiteX123" fmla="*/ 519779 w 1368933"/>
                <a:gd name="connsiteY123" fmla="*/ 115191 h 214903"/>
                <a:gd name="connsiteX124" fmla="*/ 523780 w 1368933"/>
                <a:gd name="connsiteY124" fmla="*/ 111203 h 214903"/>
                <a:gd name="connsiteX125" fmla="*/ 523970 w 1368933"/>
                <a:gd name="connsiteY125" fmla="*/ 103891 h 214903"/>
                <a:gd name="connsiteX126" fmla="*/ 465772 w 1368933"/>
                <a:gd name="connsiteY126" fmla="*/ 46152 h 214903"/>
                <a:gd name="connsiteX127" fmla="*/ 402622 w 1368933"/>
                <a:gd name="connsiteY127" fmla="*/ 109588 h 214903"/>
                <a:gd name="connsiteX128" fmla="*/ 466916 w 1368933"/>
                <a:gd name="connsiteY128" fmla="*/ 169701 h 214903"/>
                <a:gd name="connsiteX129" fmla="*/ 365665 w 1368933"/>
                <a:gd name="connsiteY129" fmla="*/ 75876 h 214903"/>
                <a:gd name="connsiteX130" fmla="*/ 383762 w 1368933"/>
                <a:gd name="connsiteY130" fmla="*/ 79200 h 214903"/>
                <a:gd name="connsiteX131" fmla="*/ 389191 w 1368933"/>
                <a:gd name="connsiteY131" fmla="*/ 77301 h 214903"/>
                <a:gd name="connsiteX132" fmla="*/ 394621 w 1368933"/>
                <a:gd name="connsiteY132" fmla="*/ 56599 h 214903"/>
                <a:gd name="connsiteX133" fmla="*/ 392239 w 1368933"/>
                <a:gd name="connsiteY133" fmla="*/ 51186 h 214903"/>
                <a:gd name="connsiteX134" fmla="*/ 372713 w 1368933"/>
                <a:gd name="connsiteY134" fmla="*/ 46532 h 214903"/>
                <a:gd name="connsiteX135" fmla="*/ 336899 w 1368933"/>
                <a:gd name="connsiteY135" fmla="*/ 83853 h 214903"/>
                <a:gd name="connsiteX136" fmla="*/ 336899 w 1368933"/>
                <a:gd name="connsiteY136" fmla="*/ 52895 h 214903"/>
                <a:gd name="connsiteX137" fmla="*/ 332899 w 1368933"/>
                <a:gd name="connsiteY137" fmla="*/ 48906 h 214903"/>
                <a:gd name="connsiteX138" fmla="*/ 303657 w 1368933"/>
                <a:gd name="connsiteY138" fmla="*/ 48906 h 214903"/>
                <a:gd name="connsiteX139" fmla="*/ 299657 w 1368933"/>
                <a:gd name="connsiteY139" fmla="*/ 52895 h 214903"/>
                <a:gd name="connsiteX140" fmla="*/ 299657 w 1368933"/>
                <a:gd name="connsiteY140" fmla="*/ 162768 h 214903"/>
                <a:gd name="connsiteX141" fmla="*/ 303657 w 1368933"/>
                <a:gd name="connsiteY141" fmla="*/ 166757 h 214903"/>
                <a:gd name="connsiteX142" fmla="*/ 332899 w 1368933"/>
                <a:gd name="connsiteY142" fmla="*/ 166757 h 214903"/>
                <a:gd name="connsiteX143" fmla="*/ 336899 w 1368933"/>
                <a:gd name="connsiteY143" fmla="*/ 162768 h 214903"/>
                <a:gd name="connsiteX144" fmla="*/ 336899 w 1368933"/>
                <a:gd name="connsiteY144" fmla="*/ 102181 h 214903"/>
                <a:gd name="connsiteX145" fmla="*/ 365665 w 1368933"/>
                <a:gd name="connsiteY145" fmla="*/ 75876 h 214903"/>
                <a:gd name="connsiteX146" fmla="*/ 173641 w 1368933"/>
                <a:gd name="connsiteY146" fmla="*/ 107594 h 214903"/>
                <a:gd name="connsiteX147" fmla="*/ 204502 w 1368933"/>
                <a:gd name="connsiteY147" fmla="*/ 73502 h 214903"/>
                <a:gd name="connsiteX148" fmla="*/ 235172 w 1368933"/>
                <a:gd name="connsiteY148" fmla="*/ 107594 h 214903"/>
                <a:gd name="connsiteX149" fmla="*/ 204502 w 1368933"/>
                <a:gd name="connsiteY149" fmla="*/ 141876 h 214903"/>
                <a:gd name="connsiteX150" fmla="*/ 173641 w 1368933"/>
                <a:gd name="connsiteY150" fmla="*/ 107594 h 214903"/>
                <a:gd name="connsiteX151" fmla="*/ 135446 w 1368933"/>
                <a:gd name="connsiteY151" fmla="*/ 107594 h 214903"/>
                <a:gd name="connsiteX152" fmla="*/ 204502 w 1368933"/>
                <a:gd name="connsiteY152" fmla="*/ 169606 h 214903"/>
                <a:gd name="connsiteX153" fmla="*/ 273272 w 1368933"/>
                <a:gd name="connsiteY153" fmla="*/ 107594 h 214903"/>
                <a:gd name="connsiteX154" fmla="*/ 204502 w 1368933"/>
                <a:gd name="connsiteY154" fmla="*/ 46058 h 214903"/>
                <a:gd name="connsiteX155" fmla="*/ 135446 w 1368933"/>
                <a:gd name="connsiteY155" fmla="*/ 107594 h 214903"/>
                <a:gd name="connsiteX156" fmla="*/ 110776 w 1368933"/>
                <a:gd name="connsiteY156" fmla="*/ 78915 h 214903"/>
                <a:gd name="connsiteX157" fmla="*/ 38672 w 1368933"/>
                <a:gd name="connsiteY157" fmla="*/ 78915 h 214903"/>
                <a:gd name="connsiteX158" fmla="*/ 38672 w 1368933"/>
                <a:gd name="connsiteY158" fmla="*/ 37796 h 214903"/>
                <a:gd name="connsiteX159" fmla="*/ 114300 w 1368933"/>
                <a:gd name="connsiteY159" fmla="*/ 37796 h 214903"/>
                <a:gd name="connsiteX160" fmla="*/ 118301 w 1368933"/>
                <a:gd name="connsiteY160" fmla="*/ 33807 h 214903"/>
                <a:gd name="connsiteX161" fmla="*/ 118301 w 1368933"/>
                <a:gd name="connsiteY161" fmla="*/ 11965 h 214903"/>
                <a:gd name="connsiteX162" fmla="*/ 114300 w 1368933"/>
                <a:gd name="connsiteY162" fmla="*/ 7977 h 214903"/>
                <a:gd name="connsiteX163" fmla="*/ 4001 w 1368933"/>
                <a:gd name="connsiteY163" fmla="*/ 7977 h 214903"/>
                <a:gd name="connsiteX164" fmla="*/ 0 w 1368933"/>
                <a:gd name="connsiteY164" fmla="*/ 11965 h 214903"/>
                <a:gd name="connsiteX165" fmla="*/ 0 w 1368933"/>
                <a:gd name="connsiteY165" fmla="*/ 162768 h 214903"/>
                <a:gd name="connsiteX166" fmla="*/ 4001 w 1368933"/>
                <a:gd name="connsiteY166" fmla="*/ 166757 h 214903"/>
                <a:gd name="connsiteX167" fmla="*/ 34671 w 1368933"/>
                <a:gd name="connsiteY167" fmla="*/ 166757 h 214903"/>
                <a:gd name="connsiteX168" fmla="*/ 38672 w 1368933"/>
                <a:gd name="connsiteY168" fmla="*/ 162768 h 214903"/>
                <a:gd name="connsiteX169" fmla="*/ 38672 w 1368933"/>
                <a:gd name="connsiteY169" fmla="*/ 108734 h 214903"/>
                <a:gd name="connsiteX170" fmla="*/ 110776 w 1368933"/>
                <a:gd name="connsiteY170" fmla="*/ 108734 h 214903"/>
                <a:gd name="connsiteX171" fmla="*/ 114776 w 1368933"/>
                <a:gd name="connsiteY171" fmla="*/ 104745 h 214903"/>
                <a:gd name="connsiteX172" fmla="*/ 114776 w 1368933"/>
                <a:gd name="connsiteY172" fmla="*/ 82904 h 214903"/>
                <a:gd name="connsiteX173" fmla="*/ 110776 w 1368933"/>
                <a:gd name="connsiteY173" fmla="*/ 78915 h 21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368933" h="214903">
                  <a:moveTo>
                    <a:pt x="1368933" y="96578"/>
                  </a:moveTo>
                  <a:cubicBezTo>
                    <a:pt x="1368933" y="66000"/>
                    <a:pt x="1351502" y="46532"/>
                    <a:pt x="1324642" y="46532"/>
                  </a:cubicBezTo>
                  <a:cubicBezTo>
                    <a:pt x="1301115" y="46532"/>
                    <a:pt x="1282922" y="64575"/>
                    <a:pt x="1280541" y="84328"/>
                  </a:cubicBezTo>
                  <a:lnTo>
                    <a:pt x="1280541" y="52895"/>
                  </a:lnTo>
                  <a:cubicBezTo>
                    <a:pt x="1280541" y="50331"/>
                    <a:pt x="1279112" y="48906"/>
                    <a:pt x="1276540" y="48906"/>
                  </a:cubicBezTo>
                  <a:lnTo>
                    <a:pt x="1247299" y="48906"/>
                  </a:lnTo>
                  <a:cubicBezTo>
                    <a:pt x="1244727" y="48906"/>
                    <a:pt x="1243298" y="50331"/>
                    <a:pt x="1243298" y="52895"/>
                  </a:cubicBezTo>
                  <a:lnTo>
                    <a:pt x="1243298" y="162768"/>
                  </a:lnTo>
                  <a:cubicBezTo>
                    <a:pt x="1243298" y="165332"/>
                    <a:pt x="1244727" y="166757"/>
                    <a:pt x="1247299" y="166757"/>
                  </a:cubicBezTo>
                  <a:lnTo>
                    <a:pt x="1276540" y="166757"/>
                  </a:lnTo>
                  <a:cubicBezTo>
                    <a:pt x="1279112" y="166757"/>
                    <a:pt x="1280541" y="165332"/>
                    <a:pt x="1280541" y="162768"/>
                  </a:cubicBezTo>
                  <a:lnTo>
                    <a:pt x="1280541" y="103131"/>
                  </a:lnTo>
                  <a:cubicBezTo>
                    <a:pt x="1280541" y="87177"/>
                    <a:pt x="1293019" y="75401"/>
                    <a:pt x="1306449" y="75401"/>
                  </a:cubicBezTo>
                  <a:cubicBezTo>
                    <a:pt x="1321499" y="75401"/>
                    <a:pt x="1331690" y="85942"/>
                    <a:pt x="1331690" y="103131"/>
                  </a:cubicBezTo>
                  <a:lnTo>
                    <a:pt x="1331690" y="162768"/>
                  </a:lnTo>
                  <a:cubicBezTo>
                    <a:pt x="1331690" y="165332"/>
                    <a:pt x="1333119" y="166757"/>
                    <a:pt x="1335691" y="166757"/>
                  </a:cubicBezTo>
                  <a:lnTo>
                    <a:pt x="1364933" y="166757"/>
                  </a:lnTo>
                  <a:cubicBezTo>
                    <a:pt x="1367504" y="166757"/>
                    <a:pt x="1368933" y="165332"/>
                    <a:pt x="1368933" y="162768"/>
                  </a:cubicBezTo>
                  <a:lnTo>
                    <a:pt x="1368933" y="96578"/>
                  </a:lnTo>
                  <a:close/>
                  <a:moveTo>
                    <a:pt x="1160717" y="69039"/>
                  </a:moveTo>
                  <a:cubicBezTo>
                    <a:pt x="1177004" y="69039"/>
                    <a:pt x="1183767" y="81289"/>
                    <a:pt x="1184053" y="96483"/>
                  </a:cubicBezTo>
                  <a:lnTo>
                    <a:pt x="1131951" y="96483"/>
                  </a:lnTo>
                  <a:cubicBezTo>
                    <a:pt x="1134523" y="79580"/>
                    <a:pt x="1146048" y="69039"/>
                    <a:pt x="1160717" y="69039"/>
                  </a:cubicBezTo>
                  <a:moveTo>
                    <a:pt x="1159764" y="169606"/>
                  </a:moveTo>
                  <a:cubicBezTo>
                    <a:pt x="1184053" y="169606"/>
                    <a:pt x="1203389" y="160869"/>
                    <a:pt x="1211866" y="156026"/>
                  </a:cubicBezTo>
                  <a:cubicBezTo>
                    <a:pt x="1213961" y="154886"/>
                    <a:pt x="1213961" y="152987"/>
                    <a:pt x="1213295" y="151088"/>
                  </a:cubicBezTo>
                  <a:lnTo>
                    <a:pt x="1207865" y="137033"/>
                  </a:lnTo>
                  <a:cubicBezTo>
                    <a:pt x="1206913" y="134659"/>
                    <a:pt x="1205294" y="134184"/>
                    <a:pt x="1202722" y="135134"/>
                  </a:cubicBezTo>
                  <a:cubicBezTo>
                    <a:pt x="1197102" y="137508"/>
                    <a:pt x="1182719" y="141971"/>
                    <a:pt x="1168337" y="141971"/>
                  </a:cubicBezTo>
                  <a:cubicBezTo>
                    <a:pt x="1149001" y="141971"/>
                    <a:pt x="1135094" y="132095"/>
                    <a:pt x="1132046" y="115191"/>
                  </a:cubicBezTo>
                  <a:lnTo>
                    <a:pt x="1212628" y="115191"/>
                  </a:lnTo>
                  <a:cubicBezTo>
                    <a:pt x="1215200" y="115191"/>
                    <a:pt x="1216438" y="113767"/>
                    <a:pt x="1216628" y="111203"/>
                  </a:cubicBezTo>
                  <a:cubicBezTo>
                    <a:pt x="1216819" y="108829"/>
                    <a:pt x="1216819" y="106265"/>
                    <a:pt x="1216819" y="103891"/>
                  </a:cubicBezTo>
                  <a:cubicBezTo>
                    <a:pt x="1216819" y="67709"/>
                    <a:pt x="1193959" y="46152"/>
                    <a:pt x="1158621" y="46152"/>
                  </a:cubicBezTo>
                  <a:cubicBezTo>
                    <a:pt x="1123283" y="46152"/>
                    <a:pt x="1095470" y="69134"/>
                    <a:pt x="1095470" y="109588"/>
                  </a:cubicBezTo>
                  <a:cubicBezTo>
                    <a:pt x="1095470" y="150043"/>
                    <a:pt x="1123760" y="169701"/>
                    <a:pt x="1159764" y="169701"/>
                  </a:cubicBezTo>
                  <a:moveTo>
                    <a:pt x="1033081" y="106170"/>
                  </a:moveTo>
                  <a:cubicBezTo>
                    <a:pt x="1033081" y="125637"/>
                    <a:pt x="1019842" y="138552"/>
                    <a:pt x="1002221" y="138552"/>
                  </a:cubicBezTo>
                  <a:cubicBezTo>
                    <a:pt x="984599" y="138552"/>
                    <a:pt x="971169" y="125352"/>
                    <a:pt x="971169" y="105885"/>
                  </a:cubicBezTo>
                  <a:cubicBezTo>
                    <a:pt x="971169" y="86417"/>
                    <a:pt x="984599" y="72742"/>
                    <a:pt x="1002221" y="72742"/>
                  </a:cubicBezTo>
                  <a:cubicBezTo>
                    <a:pt x="1019842" y="72742"/>
                    <a:pt x="1033081" y="86607"/>
                    <a:pt x="1033081" y="106075"/>
                  </a:cubicBezTo>
                  <a:moveTo>
                    <a:pt x="998410" y="214903"/>
                  </a:moveTo>
                  <a:cubicBezTo>
                    <a:pt x="1039654" y="214903"/>
                    <a:pt x="1069086" y="194676"/>
                    <a:pt x="1069086" y="157830"/>
                  </a:cubicBezTo>
                  <a:lnTo>
                    <a:pt x="1069086" y="52895"/>
                  </a:lnTo>
                  <a:cubicBezTo>
                    <a:pt x="1069086" y="50331"/>
                    <a:pt x="1067657" y="48906"/>
                    <a:pt x="1065086" y="48906"/>
                  </a:cubicBezTo>
                  <a:lnTo>
                    <a:pt x="1035844" y="48906"/>
                  </a:lnTo>
                  <a:cubicBezTo>
                    <a:pt x="1033272" y="48906"/>
                    <a:pt x="1031843" y="50331"/>
                    <a:pt x="1031843" y="52895"/>
                  </a:cubicBezTo>
                  <a:lnTo>
                    <a:pt x="1031843" y="81764"/>
                  </a:lnTo>
                  <a:cubicBezTo>
                    <a:pt x="1026414" y="62771"/>
                    <a:pt x="1014698" y="50806"/>
                    <a:pt x="997648" y="47672"/>
                  </a:cubicBezTo>
                  <a:cubicBezTo>
                    <a:pt x="993648" y="46722"/>
                    <a:pt x="989362" y="46722"/>
                    <a:pt x="984885" y="47007"/>
                  </a:cubicBezTo>
                  <a:cubicBezTo>
                    <a:pt x="953834" y="48622"/>
                    <a:pt x="932783" y="73502"/>
                    <a:pt x="932783" y="105980"/>
                  </a:cubicBezTo>
                  <a:cubicBezTo>
                    <a:pt x="932783" y="138457"/>
                    <a:pt x="955643" y="165142"/>
                    <a:pt x="988885" y="165142"/>
                  </a:cubicBezTo>
                  <a:cubicBezTo>
                    <a:pt x="1010602" y="165142"/>
                    <a:pt x="1025652" y="152417"/>
                    <a:pt x="1031748" y="130575"/>
                  </a:cubicBezTo>
                  <a:lnTo>
                    <a:pt x="1031748" y="150518"/>
                  </a:lnTo>
                  <a:cubicBezTo>
                    <a:pt x="1031748" y="177298"/>
                    <a:pt x="1016222" y="187649"/>
                    <a:pt x="990505" y="187649"/>
                  </a:cubicBezTo>
                  <a:cubicBezTo>
                    <a:pt x="976884" y="187649"/>
                    <a:pt x="963644" y="183850"/>
                    <a:pt x="956119" y="181096"/>
                  </a:cubicBezTo>
                  <a:cubicBezTo>
                    <a:pt x="953548" y="180147"/>
                    <a:pt x="951643" y="180621"/>
                    <a:pt x="950690" y="183660"/>
                  </a:cubicBezTo>
                  <a:lnTo>
                    <a:pt x="945547" y="198475"/>
                  </a:lnTo>
                  <a:cubicBezTo>
                    <a:pt x="945071" y="200089"/>
                    <a:pt x="945356" y="201988"/>
                    <a:pt x="947166" y="203128"/>
                  </a:cubicBezTo>
                  <a:cubicBezTo>
                    <a:pt x="959644" y="210440"/>
                    <a:pt x="977075" y="214903"/>
                    <a:pt x="998315" y="214903"/>
                  </a:cubicBezTo>
                  <a:moveTo>
                    <a:pt x="908399" y="96578"/>
                  </a:moveTo>
                  <a:cubicBezTo>
                    <a:pt x="908399" y="66000"/>
                    <a:pt x="890969" y="46532"/>
                    <a:pt x="864108" y="46532"/>
                  </a:cubicBezTo>
                  <a:cubicBezTo>
                    <a:pt x="840581" y="46532"/>
                    <a:pt x="822389" y="64575"/>
                    <a:pt x="820007" y="84328"/>
                  </a:cubicBezTo>
                  <a:lnTo>
                    <a:pt x="820007" y="52895"/>
                  </a:lnTo>
                  <a:cubicBezTo>
                    <a:pt x="820007" y="50331"/>
                    <a:pt x="818579" y="48906"/>
                    <a:pt x="816007" y="48906"/>
                  </a:cubicBezTo>
                  <a:lnTo>
                    <a:pt x="786765" y="48906"/>
                  </a:lnTo>
                  <a:cubicBezTo>
                    <a:pt x="784193" y="48906"/>
                    <a:pt x="782764" y="50331"/>
                    <a:pt x="782764" y="52895"/>
                  </a:cubicBezTo>
                  <a:lnTo>
                    <a:pt x="782764" y="162768"/>
                  </a:lnTo>
                  <a:cubicBezTo>
                    <a:pt x="782764" y="165332"/>
                    <a:pt x="784193" y="166757"/>
                    <a:pt x="786765" y="166757"/>
                  </a:cubicBezTo>
                  <a:lnTo>
                    <a:pt x="816007" y="166757"/>
                  </a:lnTo>
                  <a:cubicBezTo>
                    <a:pt x="818579" y="166757"/>
                    <a:pt x="820007" y="165332"/>
                    <a:pt x="820007" y="162768"/>
                  </a:cubicBezTo>
                  <a:lnTo>
                    <a:pt x="820007" y="103131"/>
                  </a:lnTo>
                  <a:cubicBezTo>
                    <a:pt x="820007" y="87177"/>
                    <a:pt x="832485" y="75401"/>
                    <a:pt x="845915" y="75401"/>
                  </a:cubicBezTo>
                  <a:cubicBezTo>
                    <a:pt x="860965" y="75401"/>
                    <a:pt x="871157" y="85942"/>
                    <a:pt x="871157" y="103131"/>
                  </a:cubicBezTo>
                  <a:lnTo>
                    <a:pt x="871157" y="162768"/>
                  </a:lnTo>
                  <a:cubicBezTo>
                    <a:pt x="871157" y="165332"/>
                    <a:pt x="872585" y="166757"/>
                    <a:pt x="875157" y="166757"/>
                  </a:cubicBezTo>
                  <a:lnTo>
                    <a:pt x="904399" y="166757"/>
                  </a:lnTo>
                  <a:cubicBezTo>
                    <a:pt x="906971" y="166757"/>
                    <a:pt x="908399" y="165332"/>
                    <a:pt x="908399" y="162768"/>
                  </a:cubicBezTo>
                  <a:lnTo>
                    <a:pt x="908399" y="96578"/>
                  </a:lnTo>
                  <a:close/>
                  <a:moveTo>
                    <a:pt x="713804" y="166757"/>
                  </a:moveTo>
                  <a:lnTo>
                    <a:pt x="743045" y="166757"/>
                  </a:lnTo>
                  <a:cubicBezTo>
                    <a:pt x="745617" y="166757"/>
                    <a:pt x="747046" y="165332"/>
                    <a:pt x="747046" y="162768"/>
                  </a:cubicBezTo>
                  <a:lnTo>
                    <a:pt x="747046" y="52895"/>
                  </a:lnTo>
                  <a:cubicBezTo>
                    <a:pt x="747046" y="50331"/>
                    <a:pt x="745617" y="48906"/>
                    <a:pt x="743045" y="48906"/>
                  </a:cubicBezTo>
                  <a:lnTo>
                    <a:pt x="713804" y="48906"/>
                  </a:lnTo>
                  <a:cubicBezTo>
                    <a:pt x="711232" y="48906"/>
                    <a:pt x="709803" y="50331"/>
                    <a:pt x="709803" y="52895"/>
                  </a:cubicBezTo>
                  <a:lnTo>
                    <a:pt x="709803" y="162768"/>
                  </a:lnTo>
                  <a:cubicBezTo>
                    <a:pt x="709803" y="165332"/>
                    <a:pt x="711232" y="166757"/>
                    <a:pt x="713804" y="166757"/>
                  </a:cubicBezTo>
                  <a:moveTo>
                    <a:pt x="728472" y="34282"/>
                  </a:moveTo>
                  <a:cubicBezTo>
                    <a:pt x="739997" y="34282"/>
                    <a:pt x="749237" y="26495"/>
                    <a:pt x="749237" y="17094"/>
                  </a:cubicBezTo>
                  <a:cubicBezTo>
                    <a:pt x="749237" y="7692"/>
                    <a:pt x="739997" y="0"/>
                    <a:pt x="728472" y="0"/>
                  </a:cubicBezTo>
                  <a:cubicBezTo>
                    <a:pt x="716947" y="0"/>
                    <a:pt x="707708" y="7502"/>
                    <a:pt x="707708" y="17094"/>
                  </a:cubicBezTo>
                  <a:cubicBezTo>
                    <a:pt x="707708" y="26685"/>
                    <a:pt x="716852" y="34282"/>
                    <a:pt x="728472" y="34282"/>
                  </a:cubicBezTo>
                  <a:moveTo>
                    <a:pt x="676085" y="96578"/>
                  </a:moveTo>
                  <a:cubicBezTo>
                    <a:pt x="676085" y="66000"/>
                    <a:pt x="658654" y="46532"/>
                    <a:pt x="631793" y="46532"/>
                  </a:cubicBezTo>
                  <a:cubicBezTo>
                    <a:pt x="608267" y="46532"/>
                    <a:pt x="590074" y="64575"/>
                    <a:pt x="587693" y="84328"/>
                  </a:cubicBezTo>
                  <a:lnTo>
                    <a:pt x="587693" y="52895"/>
                  </a:lnTo>
                  <a:cubicBezTo>
                    <a:pt x="587693" y="50331"/>
                    <a:pt x="586264" y="48906"/>
                    <a:pt x="583692" y="48906"/>
                  </a:cubicBezTo>
                  <a:lnTo>
                    <a:pt x="554450" y="48906"/>
                  </a:lnTo>
                  <a:cubicBezTo>
                    <a:pt x="551879" y="48906"/>
                    <a:pt x="550450" y="50331"/>
                    <a:pt x="550450" y="52895"/>
                  </a:cubicBezTo>
                  <a:lnTo>
                    <a:pt x="550450" y="162768"/>
                  </a:lnTo>
                  <a:cubicBezTo>
                    <a:pt x="550450" y="165332"/>
                    <a:pt x="551879" y="166757"/>
                    <a:pt x="554450" y="166757"/>
                  </a:cubicBezTo>
                  <a:lnTo>
                    <a:pt x="583692" y="166757"/>
                  </a:lnTo>
                  <a:cubicBezTo>
                    <a:pt x="586264" y="166757"/>
                    <a:pt x="587693" y="165332"/>
                    <a:pt x="587693" y="162768"/>
                  </a:cubicBezTo>
                  <a:lnTo>
                    <a:pt x="587693" y="103131"/>
                  </a:lnTo>
                  <a:cubicBezTo>
                    <a:pt x="587693" y="87177"/>
                    <a:pt x="600170" y="75401"/>
                    <a:pt x="613601" y="75401"/>
                  </a:cubicBezTo>
                  <a:cubicBezTo>
                    <a:pt x="628650" y="75401"/>
                    <a:pt x="638842" y="85942"/>
                    <a:pt x="638842" y="103131"/>
                  </a:cubicBezTo>
                  <a:lnTo>
                    <a:pt x="638842" y="162768"/>
                  </a:lnTo>
                  <a:cubicBezTo>
                    <a:pt x="638842" y="165332"/>
                    <a:pt x="640271" y="166757"/>
                    <a:pt x="642842" y="166757"/>
                  </a:cubicBezTo>
                  <a:lnTo>
                    <a:pt x="672084" y="166757"/>
                  </a:lnTo>
                  <a:cubicBezTo>
                    <a:pt x="674656" y="166757"/>
                    <a:pt x="676085" y="165332"/>
                    <a:pt x="676085" y="162768"/>
                  </a:cubicBezTo>
                  <a:lnTo>
                    <a:pt x="676085" y="96578"/>
                  </a:lnTo>
                  <a:close/>
                  <a:moveTo>
                    <a:pt x="467868" y="69039"/>
                  </a:moveTo>
                  <a:cubicBezTo>
                    <a:pt x="484156" y="69039"/>
                    <a:pt x="490918" y="81289"/>
                    <a:pt x="491204" y="96483"/>
                  </a:cubicBezTo>
                  <a:lnTo>
                    <a:pt x="439103" y="96483"/>
                  </a:lnTo>
                  <a:cubicBezTo>
                    <a:pt x="441674" y="79580"/>
                    <a:pt x="453199" y="69039"/>
                    <a:pt x="467868" y="69039"/>
                  </a:cubicBezTo>
                  <a:moveTo>
                    <a:pt x="466916" y="169606"/>
                  </a:moveTo>
                  <a:cubicBezTo>
                    <a:pt x="491204" y="169606"/>
                    <a:pt x="510540" y="160869"/>
                    <a:pt x="519017" y="156026"/>
                  </a:cubicBezTo>
                  <a:cubicBezTo>
                    <a:pt x="521113" y="154886"/>
                    <a:pt x="521113" y="152987"/>
                    <a:pt x="520446" y="151088"/>
                  </a:cubicBezTo>
                  <a:lnTo>
                    <a:pt x="515017" y="137033"/>
                  </a:lnTo>
                  <a:cubicBezTo>
                    <a:pt x="514064" y="134659"/>
                    <a:pt x="512445" y="134184"/>
                    <a:pt x="509873" y="135134"/>
                  </a:cubicBezTo>
                  <a:cubicBezTo>
                    <a:pt x="504254" y="137508"/>
                    <a:pt x="489871" y="141971"/>
                    <a:pt x="475488" y="141971"/>
                  </a:cubicBezTo>
                  <a:cubicBezTo>
                    <a:pt x="456152" y="141971"/>
                    <a:pt x="442246" y="132095"/>
                    <a:pt x="439198" y="115191"/>
                  </a:cubicBezTo>
                  <a:lnTo>
                    <a:pt x="519779" y="115191"/>
                  </a:lnTo>
                  <a:cubicBezTo>
                    <a:pt x="522351" y="115191"/>
                    <a:pt x="523589" y="113767"/>
                    <a:pt x="523780" y="111203"/>
                  </a:cubicBezTo>
                  <a:cubicBezTo>
                    <a:pt x="523970" y="108829"/>
                    <a:pt x="523970" y="106265"/>
                    <a:pt x="523970" y="103891"/>
                  </a:cubicBezTo>
                  <a:cubicBezTo>
                    <a:pt x="523970" y="67709"/>
                    <a:pt x="501110" y="46152"/>
                    <a:pt x="465772" y="46152"/>
                  </a:cubicBezTo>
                  <a:cubicBezTo>
                    <a:pt x="430435" y="46152"/>
                    <a:pt x="402622" y="69134"/>
                    <a:pt x="402622" y="109588"/>
                  </a:cubicBezTo>
                  <a:cubicBezTo>
                    <a:pt x="402622" y="150043"/>
                    <a:pt x="430911" y="169701"/>
                    <a:pt x="466916" y="169701"/>
                  </a:cubicBezTo>
                  <a:moveTo>
                    <a:pt x="365665" y="75876"/>
                  </a:moveTo>
                  <a:cubicBezTo>
                    <a:pt x="372713" y="75876"/>
                    <a:pt x="379571" y="77775"/>
                    <a:pt x="383762" y="79200"/>
                  </a:cubicBezTo>
                  <a:cubicBezTo>
                    <a:pt x="386620" y="80150"/>
                    <a:pt x="388430" y="79675"/>
                    <a:pt x="389191" y="77301"/>
                  </a:cubicBezTo>
                  <a:lnTo>
                    <a:pt x="394621" y="56599"/>
                  </a:lnTo>
                  <a:cubicBezTo>
                    <a:pt x="395288" y="54034"/>
                    <a:pt x="394811" y="52610"/>
                    <a:pt x="392239" y="51186"/>
                  </a:cubicBezTo>
                  <a:cubicBezTo>
                    <a:pt x="389191" y="49571"/>
                    <a:pt x="380714" y="46532"/>
                    <a:pt x="372713" y="46532"/>
                  </a:cubicBezTo>
                  <a:cubicBezTo>
                    <a:pt x="351282" y="46532"/>
                    <a:pt x="338518" y="64386"/>
                    <a:pt x="336899" y="83853"/>
                  </a:cubicBezTo>
                  <a:lnTo>
                    <a:pt x="336899" y="52895"/>
                  </a:lnTo>
                  <a:cubicBezTo>
                    <a:pt x="336899" y="50331"/>
                    <a:pt x="335470" y="48906"/>
                    <a:pt x="332899" y="48906"/>
                  </a:cubicBezTo>
                  <a:lnTo>
                    <a:pt x="303657" y="48906"/>
                  </a:lnTo>
                  <a:cubicBezTo>
                    <a:pt x="301085" y="48906"/>
                    <a:pt x="299657" y="50331"/>
                    <a:pt x="299657" y="52895"/>
                  </a:cubicBezTo>
                  <a:lnTo>
                    <a:pt x="299657" y="162768"/>
                  </a:lnTo>
                  <a:cubicBezTo>
                    <a:pt x="299657" y="165332"/>
                    <a:pt x="301085" y="166757"/>
                    <a:pt x="303657" y="166757"/>
                  </a:cubicBezTo>
                  <a:lnTo>
                    <a:pt x="332899" y="166757"/>
                  </a:lnTo>
                  <a:cubicBezTo>
                    <a:pt x="335470" y="166757"/>
                    <a:pt x="336899" y="165332"/>
                    <a:pt x="336899" y="162768"/>
                  </a:cubicBezTo>
                  <a:lnTo>
                    <a:pt x="336899" y="102181"/>
                  </a:lnTo>
                  <a:cubicBezTo>
                    <a:pt x="337376" y="86702"/>
                    <a:pt x="349853" y="75876"/>
                    <a:pt x="365665" y="75876"/>
                  </a:cubicBezTo>
                  <a:moveTo>
                    <a:pt x="173641" y="107594"/>
                  </a:moveTo>
                  <a:cubicBezTo>
                    <a:pt x="173641" y="87367"/>
                    <a:pt x="186880" y="73502"/>
                    <a:pt x="204502" y="73502"/>
                  </a:cubicBezTo>
                  <a:cubicBezTo>
                    <a:pt x="222123" y="73502"/>
                    <a:pt x="235172" y="87367"/>
                    <a:pt x="235172" y="107594"/>
                  </a:cubicBezTo>
                  <a:cubicBezTo>
                    <a:pt x="235172" y="127821"/>
                    <a:pt x="221933" y="141876"/>
                    <a:pt x="204502" y="141876"/>
                  </a:cubicBezTo>
                  <a:cubicBezTo>
                    <a:pt x="187071" y="141876"/>
                    <a:pt x="173641" y="128011"/>
                    <a:pt x="173641" y="107594"/>
                  </a:cubicBezTo>
                  <a:moveTo>
                    <a:pt x="135446" y="107594"/>
                  </a:moveTo>
                  <a:cubicBezTo>
                    <a:pt x="135446" y="143301"/>
                    <a:pt x="163735" y="169606"/>
                    <a:pt x="204502" y="169606"/>
                  </a:cubicBezTo>
                  <a:cubicBezTo>
                    <a:pt x="245269" y="169606"/>
                    <a:pt x="273272" y="143301"/>
                    <a:pt x="273272" y="107594"/>
                  </a:cubicBezTo>
                  <a:cubicBezTo>
                    <a:pt x="273272" y="71888"/>
                    <a:pt x="245269" y="46058"/>
                    <a:pt x="204502" y="46058"/>
                  </a:cubicBezTo>
                  <a:cubicBezTo>
                    <a:pt x="163735" y="46058"/>
                    <a:pt x="135446" y="72078"/>
                    <a:pt x="135446" y="107594"/>
                  </a:cubicBezTo>
                  <a:moveTo>
                    <a:pt x="110776" y="78915"/>
                  </a:moveTo>
                  <a:lnTo>
                    <a:pt x="38672" y="78915"/>
                  </a:lnTo>
                  <a:lnTo>
                    <a:pt x="38672" y="37796"/>
                  </a:lnTo>
                  <a:lnTo>
                    <a:pt x="114300" y="37796"/>
                  </a:lnTo>
                  <a:cubicBezTo>
                    <a:pt x="116872" y="37796"/>
                    <a:pt x="118301" y="36371"/>
                    <a:pt x="118301" y="33807"/>
                  </a:cubicBezTo>
                  <a:lnTo>
                    <a:pt x="118301" y="11965"/>
                  </a:lnTo>
                  <a:cubicBezTo>
                    <a:pt x="118301" y="9401"/>
                    <a:pt x="116872" y="7977"/>
                    <a:pt x="114300" y="7977"/>
                  </a:cubicBezTo>
                  <a:lnTo>
                    <a:pt x="4001" y="7977"/>
                  </a:lnTo>
                  <a:cubicBezTo>
                    <a:pt x="1429" y="7977"/>
                    <a:pt x="0" y="9401"/>
                    <a:pt x="0" y="11965"/>
                  </a:cubicBezTo>
                  <a:lnTo>
                    <a:pt x="0" y="162768"/>
                  </a:lnTo>
                  <a:cubicBezTo>
                    <a:pt x="0" y="165332"/>
                    <a:pt x="1429" y="166757"/>
                    <a:pt x="4001" y="166757"/>
                  </a:cubicBezTo>
                  <a:lnTo>
                    <a:pt x="34671" y="166757"/>
                  </a:lnTo>
                  <a:cubicBezTo>
                    <a:pt x="37243" y="166757"/>
                    <a:pt x="38672" y="165332"/>
                    <a:pt x="38672" y="162768"/>
                  </a:cubicBezTo>
                  <a:lnTo>
                    <a:pt x="38672" y="108734"/>
                  </a:lnTo>
                  <a:lnTo>
                    <a:pt x="110776" y="108734"/>
                  </a:lnTo>
                  <a:cubicBezTo>
                    <a:pt x="113348" y="108734"/>
                    <a:pt x="114776" y="107309"/>
                    <a:pt x="114776" y="104745"/>
                  </a:cubicBezTo>
                  <a:lnTo>
                    <a:pt x="114776" y="82904"/>
                  </a:lnTo>
                  <a:cubicBezTo>
                    <a:pt x="114776" y="80340"/>
                    <a:pt x="113348" y="78915"/>
                    <a:pt x="110776" y="7891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9868224-263E-DE66-1112-B860E4FA411C}"/>
                </a:ext>
              </a:extLst>
            </p:cNvPr>
            <p:cNvSpPr/>
            <p:nvPr/>
          </p:nvSpPr>
          <p:spPr>
            <a:xfrm>
              <a:off x="5149024" y="643144"/>
              <a:ext cx="1889379" cy="547372"/>
            </a:xfrm>
            <a:custGeom>
              <a:avLst/>
              <a:gdLst>
                <a:gd name="connsiteX0" fmla="*/ 1621822 w 1889379"/>
                <a:gd name="connsiteY0" fmla="*/ 335508 h 547372"/>
                <a:gd name="connsiteX1" fmla="*/ 1518476 w 1889379"/>
                <a:gd name="connsiteY1" fmla="*/ 218607 h 547372"/>
                <a:gd name="connsiteX2" fmla="*/ 1621822 w 1889379"/>
                <a:gd name="connsiteY2" fmla="*/ 100947 h 547372"/>
                <a:gd name="connsiteX3" fmla="*/ 1725168 w 1889379"/>
                <a:gd name="connsiteY3" fmla="*/ 218607 h 547372"/>
                <a:gd name="connsiteX4" fmla="*/ 1621822 w 1889379"/>
                <a:gd name="connsiteY4" fmla="*/ 335508 h 547372"/>
                <a:gd name="connsiteX5" fmla="*/ 1115568 w 1889379"/>
                <a:gd name="connsiteY5" fmla="*/ 335508 h 547372"/>
                <a:gd name="connsiteX6" fmla="*/ 1012222 w 1889379"/>
                <a:gd name="connsiteY6" fmla="*/ 218607 h 547372"/>
                <a:gd name="connsiteX7" fmla="*/ 1115568 w 1889379"/>
                <a:gd name="connsiteY7" fmla="*/ 100947 h 547372"/>
                <a:gd name="connsiteX8" fmla="*/ 1218914 w 1889379"/>
                <a:gd name="connsiteY8" fmla="*/ 218607 h 547372"/>
                <a:gd name="connsiteX9" fmla="*/ 1115568 w 1889379"/>
                <a:gd name="connsiteY9" fmla="*/ 335508 h 547372"/>
                <a:gd name="connsiteX10" fmla="*/ 637699 w 1889379"/>
                <a:gd name="connsiteY10" fmla="*/ 335508 h 547372"/>
                <a:gd name="connsiteX11" fmla="*/ 534353 w 1889379"/>
                <a:gd name="connsiteY11" fmla="*/ 218607 h 547372"/>
                <a:gd name="connsiteX12" fmla="*/ 637699 w 1889379"/>
                <a:gd name="connsiteY12" fmla="*/ 100947 h 547372"/>
                <a:gd name="connsiteX13" fmla="*/ 741045 w 1889379"/>
                <a:gd name="connsiteY13" fmla="*/ 218607 h 547372"/>
                <a:gd name="connsiteX14" fmla="*/ 637699 w 1889379"/>
                <a:gd name="connsiteY14" fmla="*/ 335508 h 547372"/>
                <a:gd name="connsiteX15" fmla="*/ 1621822 w 1889379"/>
                <a:gd name="connsiteY15" fmla="*/ 95 h 547372"/>
                <a:gd name="connsiteX16" fmla="*/ 1368743 w 1889379"/>
                <a:gd name="connsiteY16" fmla="*/ 139692 h 547372"/>
                <a:gd name="connsiteX17" fmla="*/ 1115663 w 1889379"/>
                <a:gd name="connsiteY17" fmla="*/ 95 h 547372"/>
                <a:gd name="connsiteX18" fmla="*/ 876681 w 1889379"/>
                <a:gd name="connsiteY18" fmla="*/ 111203 h 547372"/>
                <a:gd name="connsiteX19" fmla="*/ 637794 w 1889379"/>
                <a:gd name="connsiteY19" fmla="*/ 95 h 547372"/>
                <a:gd name="connsiteX20" fmla="*/ 370237 w 1889379"/>
                <a:gd name="connsiteY20" fmla="*/ 218607 h 547372"/>
                <a:gd name="connsiteX21" fmla="*/ 391287 w 1889379"/>
                <a:gd name="connsiteY21" fmla="*/ 311767 h 547372"/>
                <a:gd name="connsiteX22" fmla="*/ 386048 w 1889379"/>
                <a:gd name="connsiteY22" fmla="*/ 314046 h 547372"/>
                <a:gd name="connsiteX23" fmla="*/ 363284 w 1889379"/>
                <a:gd name="connsiteY23" fmla="*/ 321738 h 547372"/>
                <a:gd name="connsiteX24" fmla="*/ 294989 w 1889379"/>
                <a:gd name="connsiteY24" fmla="*/ 330570 h 547372"/>
                <a:gd name="connsiteX25" fmla="*/ 164306 w 1889379"/>
                <a:gd name="connsiteY25" fmla="*/ 220886 h 547372"/>
                <a:gd name="connsiteX26" fmla="*/ 286131 w 1889379"/>
                <a:gd name="connsiteY26" fmla="*/ 105695 h 547372"/>
                <a:gd name="connsiteX27" fmla="*/ 353282 w 1889379"/>
                <a:gd name="connsiteY27" fmla="*/ 114622 h 547372"/>
                <a:gd name="connsiteX28" fmla="*/ 416909 w 1889379"/>
                <a:gd name="connsiteY28" fmla="*/ 33237 h 547372"/>
                <a:gd name="connsiteX29" fmla="*/ 392621 w 1889379"/>
                <a:gd name="connsiteY29" fmla="*/ 22601 h 547372"/>
                <a:gd name="connsiteX30" fmla="*/ 392621 w 1889379"/>
                <a:gd name="connsiteY30" fmla="*/ 22601 h 547372"/>
                <a:gd name="connsiteX31" fmla="*/ 267557 w 1889379"/>
                <a:gd name="connsiteY31" fmla="*/ 0 h 547372"/>
                <a:gd name="connsiteX32" fmla="*/ 0 w 1889379"/>
                <a:gd name="connsiteY32" fmla="*/ 218512 h 547372"/>
                <a:gd name="connsiteX33" fmla="*/ 267557 w 1889379"/>
                <a:gd name="connsiteY33" fmla="*/ 436170 h 547372"/>
                <a:gd name="connsiteX34" fmla="*/ 390716 w 1889379"/>
                <a:gd name="connsiteY34" fmla="*/ 419646 h 547372"/>
                <a:gd name="connsiteX35" fmla="*/ 463391 w 1889379"/>
                <a:gd name="connsiteY35" fmla="*/ 390492 h 547372"/>
                <a:gd name="connsiteX36" fmla="*/ 637794 w 1889379"/>
                <a:gd name="connsiteY36" fmla="*/ 436170 h 547372"/>
                <a:gd name="connsiteX37" fmla="*/ 876681 w 1889379"/>
                <a:gd name="connsiteY37" fmla="*/ 325347 h 547372"/>
                <a:gd name="connsiteX38" fmla="*/ 1115663 w 1889379"/>
                <a:gd name="connsiteY38" fmla="*/ 436170 h 547372"/>
                <a:gd name="connsiteX39" fmla="*/ 1354360 w 1889379"/>
                <a:gd name="connsiteY39" fmla="*/ 325726 h 547372"/>
                <a:gd name="connsiteX40" fmla="*/ 1354360 w 1889379"/>
                <a:gd name="connsiteY40" fmla="*/ 547372 h 547372"/>
                <a:gd name="connsiteX41" fmla="*/ 1517809 w 1889379"/>
                <a:gd name="connsiteY41" fmla="*/ 547372 h 547372"/>
                <a:gd name="connsiteX42" fmla="*/ 1517809 w 1889379"/>
                <a:gd name="connsiteY42" fmla="*/ 422020 h 547372"/>
                <a:gd name="connsiteX43" fmla="*/ 1621822 w 1889379"/>
                <a:gd name="connsiteY43" fmla="*/ 436170 h 547372"/>
                <a:gd name="connsiteX44" fmla="*/ 1889379 w 1889379"/>
                <a:gd name="connsiteY44" fmla="*/ 218512 h 547372"/>
                <a:gd name="connsiteX45" fmla="*/ 1621822 w 1889379"/>
                <a:gd name="connsiteY45" fmla="*/ 0 h 5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89379" h="547372">
                  <a:moveTo>
                    <a:pt x="1621822" y="335508"/>
                  </a:moveTo>
                  <a:cubicBezTo>
                    <a:pt x="1548575" y="335508"/>
                    <a:pt x="1518476" y="280239"/>
                    <a:pt x="1518476" y="218607"/>
                  </a:cubicBezTo>
                  <a:cubicBezTo>
                    <a:pt x="1518476" y="156975"/>
                    <a:pt x="1548479" y="100947"/>
                    <a:pt x="1621822" y="100947"/>
                  </a:cubicBezTo>
                  <a:cubicBezTo>
                    <a:pt x="1695164" y="100947"/>
                    <a:pt x="1725168" y="156216"/>
                    <a:pt x="1725168" y="218607"/>
                  </a:cubicBezTo>
                  <a:cubicBezTo>
                    <a:pt x="1725168" y="280998"/>
                    <a:pt x="1695164" y="335508"/>
                    <a:pt x="1621822" y="335508"/>
                  </a:cubicBezTo>
                  <a:moveTo>
                    <a:pt x="1115568" y="335508"/>
                  </a:moveTo>
                  <a:cubicBezTo>
                    <a:pt x="1042321" y="335508"/>
                    <a:pt x="1012222" y="280239"/>
                    <a:pt x="1012222" y="218607"/>
                  </a:cubicBezTo>
                  <a:cubicBezTo>
                    <a:pt x="1012222" y="156975"/>
                    <a:pt x="1042226" y="100947"/>
                    <a:pt x="1115568" y="100947"/>
                  </a:cubicBezTo>
                  <a:cubicBezTo>
                    <a:pt x="1188911" y="100947"/>
                    <a:pt x="1218914" y="156216"/>
                    <a:pt x="1218914" y="218607"/>
                  </a:cubicBezTo>
                  <a:cubicBezTo>
                    <a:pt x="1218914" y="280998"/>
                    <a:pt x="1188911" y="335508"/>
                    <a:pt x="1115568" y="335508"/>
                  </a:cubicBezTo>
                  <a:moveTo>
                    <a:pt x="637699" y="335508"/>
                  </a:moveTo>
                  <a:cubicBezTo>
                    <a:pt x="564356" y="335508"/>
                    <a:pt x="534353" y="280239"/>
                    <a:pt x="534353" y="218607"/>
                  </a:cubicBezTo>
                  <a:cubicBezTo>
                    <a:pt x="534353" y="156975"/>
                    <a:pt x="564356" y="100947"/>
                    <a:pt x="637699" y="100947"/>
                  </a:cubicBezTo>
                  <a:cubicBezTo>
                    <a:pt x="711041" y="100947"/>
                    <a:pt x="741045" y="156216"/>
                    <a:pt x="741045" y="218607"/>
                  </a:cubicBezTo>
                  <a:cubicBezTo>
                    <a:pt x="741045" y="280998"/>
                    <a:pt x="711041" y="335508"/>
                    <a:pt x="637699" y="335508"/>
                  </a:cubicBezTo>
                  <a:moveTo>
                    <a:pt x="1621822" y="95"/>
                  </a:moveTo>
                  <a:cubicBezTo>
                    <a:pt x="1501616" y="95"/>
                    <a:pt x="1404271" y="50236"/>
                    <a:pt x="1368743" y="139692"/>
                  </a:cubicBezTo>
                  <a:cubicBezTo>
                    <a:pt x="1333214" y="50236"/>
                    <a:pt x="1235774" y="95"/>
                    <a:pt x="1115663" y="95"/>
                  </a:cubicBezTo>
                  <a:cubicBezTo>
                    <a:pt x="1008888" y="95"/>
                    <a:pt x="920115" y="39695"/>
                    <a:pt x="876681" y="111203"/>
                  </a:cubicBezTo>
                  <a:cubicBezTo>
                    <a:pt x="833247" y="39695"/>
                    <a:pt x="744474" y="95"/>
                    <a:pt x="637794" y="95"/>
                  </a:cubicBezTo>
                  <a:cubicBezTo>
                    <a:pt x="485870" y="95"/>
                    <a:pt x="370237" y="80150"/>
                    <a:pt x="370237" y="218607"/>
                  </a:cubicBezTo>
                  <a:cubicBezTo>
                    <a:pt x="370237" y="253459"/>
                    <a:pt x="377666" y="284607"/>
                    <a:pt x="391287" y="311767"/>
                  </a:cubicBezTo>
                  <a:cubicBezTo>
                    <a:pt x="389573" y="312526"/>
                    <a:pt x="387763" y="313286"/>
                    <a:pt x="386048" y="314046"/>
                  </a:cubicBezTo>
                  <a:cubicBezTo>
                    <a:pt x="379095" y="316800"/>
                    <a:pt x="371570" y="319364"/>
                    <a:pt x="363284" y="321738"/>
                  </a:cubicBezTo>
                  <a:cubicBezTo>
                    <a:pt x="342329" y="327436"/>
                    <a:pt x="318707" y="330570"/>
                    <a:pt x="294989" y="330570"/>
                  </a:cubicBezTo>
                  <a:cubicBezTo>
                    <a:pt x="226124" y="330570"/>
                    <a:pt x="164306" y="287361"/>
                    <a:pt x="164306" y="220886"/>
                  </a:cubicBezTo>
                  <a:cubicBezTo>
                    <a:pt x="164306" y="148809"/>
                    <a:pt x="217265" y="105695"/>
                    <a:pt x="286131" y="105695"/>
                  </a:cubicBezTo>
                  <a:cubicBezTo>
                    <a:pt x="312420" y="105695"/>
                    <a:pt x="332613" y="107214"/>
                    <a:pt x="353282" y="114622"/>
                  </a:cubicBezTo>
                  <a:cubicBezTo>
                    <a:pt x="353282" y="114622"/>
                    <a:pt x="377000" y="62961"/>
                    <a:pt x="416909" y="33237"/>
                  </a:cubicBezTo>
                  <a:cubicBezTo>
                    <a:pt x="409289" y="29629"/>
                    <a:pt x="401288" y="26210"/>
                    <a:pt x="392621" y="22601"/>
                  </a:cubicBezTo>
                  <a:lnTo>
                    <a:pt x="392621" y="22601"/>
                  </a:lnTo>
                  <a:cubicBezTo>
                    <a:pt x="356711" y="7027"/>
                    <a:pt x="314706" y="0"/>
                    <a:pt x="267557" y="0"/>
                  </a:cubicBezTo>
                  <a:cubicBezTo>
                    <a:pt x="115633" y="0"/>
                    <a:pt x="0" y="80055"/>
                    <a:pt x="0" y="218512"/>
                  </a:cubicBezTo>
                  <a:cubicBezTo>
                    <a:pt x="0" y="356970"/>
                    <a:pt x="115633" y="436170"/>
                    <a:pt x="267557" y="436170"/>
                  </a:cubicBezTo>
                  <a:cubicBezTo>
                    <a:pt x="307658" y="436170"/>
                    <a:pt x="352425" y="430377"/>
                    <a:pt x="390716" y="419646"/>
                  </a:cubicBezTo>
                  <a:cubicBezTo>
                    <a:pt x="405098" y="416227"/>
                    <a:pt x="438817" y="404641"/>
                    <a:pt x="463391" y="390492"/>
                  </a:cubicBezTo>
                  <a:cubicBezTo>
                    <a:pt x="509683" y="420311"/>
                    <a:pt x="570071" y="436170"/>
                    <a:pt x="637794" y="436170"/>
                  </a:cubicBezTo>
                  <a:cubicBezTo>
                    <a:pt x="744569" y="436170"/>
                    <a:pt x="833342" y="396570"/>
                    <a:pt x="876681" y="325347"/>
                  </a:cubicBezTo>
                  <a:cubicBezTo>
                    <a:pt x="920115" y="396570"/>
                    <a:pt x="1008888" y="436170"/>
                    <a:pt x="1115663" y="436170"/>
                  </a:cubicBezTo>
                  <a:cubicBezTo>
                    <a:pt x="1222439" y="436170"/>
                    <a:pt x="1310926" y="396759"/>
                    <a:pt x="1354360" y="325726"/>
                  </a:cubicBezTo>
                  <a:lnTo>
                    <a:pt x="1354360" y="547372"/>
                  </a:lnTo>
                  <a:lnTo>
                    <a:pt x="1517809" y="547372"/>
                  </a:lnTo>
                  <a:lnTo>
                    <a:pt x="1517809" y="422020"/>
                  </a:lnTo>
                  <a:cubicBezTo>
                    <a:pt x="1549527" y="431326"/>
                    <a:pt x="1584579" y="436170"/>
                    <a:pt x="1621822" y="436170"/>
                  </a:cubicBezTo>
                  <a:cubicBezTo>
                    <a:pt x="1773746" y="436170"/>
                    <a:pt x="1889379" y="356115"/>
                    <a:pt x="1889379" y="218512"/>
                  </a:cubicBezTo>
                  <a:cubicBezTo>
                    <a:pt x="1889379" y="80909"/>
                    <a:pt x="1773650" y="0"/>
                    <a:pt x="1621822" y="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E3CA2DA-5151-25B1-7D5E-2BA412BBA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444" y="2002310"/>
            <a:ext cx="9644062" cy="2853379"/>
          </a:xfrm>
        </p:spPr>
        <p:txBody>
          <a:bodyPr anchor="ctr">
            <a:normAutofit/>
          </a:bodyPr>
          <a:lstStyle>
            <a:lvl1pPr algn="ctr">
              <a:defRPr sz="75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præsentationstitel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405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 underteks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1E1367D-A1E8-AC81-B536-4FA7355146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000" y="5415829"/>
            <a:ext cx="690721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undertekst</a:t>
            </a:r>
            <a:endParaRPr lang="en-US" dirty="0"/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37A0287F-4367-C1D4-F4D3-E36492AA7359}"/>
              </a:ext>
            </a:extLst>
          </p:cNvPr>
          <p:cNvGrpSpPr/>
          <p:nvPr userDrawn="1"/>
        </p:nvGrpSpPr>
        <p:grpSpPr>
          <a:xfrm>
            <a:off x="5473772" y="311151"/>
            <a:ext cx="1229669" cy="683446"/>
            <a:chOff x="5149024" y="311150"/>
            <a:chExt cx="1889379" cy="105011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E9577CC-499C-E42F-A874-174342D65305}"/>
                </a:ext>
              </a:extLst>
            </p:cNvPr>
            <p:cNvSpPr/>
            <p:nvPr/>
          </p:nvSpPr>
          <p:spPr>
            <a:xfrm>
              <a:off x="5756529" y="1194504"/>
              <a:ext cx="669512" cy="166756"/>
            </a:xfrm>
            <a:custGeom>
              <a:avLst/>
              <a:gdLst>
                <a:gd name="connsiteX0" fmla="*/ 606171 w 669512"/>
                <a:gd name="connsiteY0" fmla="*/ 111108 h 166756"/>
                <a:gd name="connsiteX1" fmla="*/ 632555 w 669512"/>
                <a:gd name="connsiteY1" fmla="*/ 116521 h 166756"/>
                <a:gd name="connsiteX2" fmla="*/ 603313 w 669512"/>
                <a:gd name="connsiteY2" fmla="*/ 143491 h 166756"/>
                <a:gd name="connsiteX3" fmla="*/ 585216 w 669512"/>
                <a:gd name="connsiteY3" fmla="*/ 127727 h 166756"/>
                <a:gd name="connsiteX4" fmla="*/ 606171 w 669512"/>
                <a:gd name="connsiteY4" fmla="*/ 111013 h 166756"/>
                <a:gd name="connsiteX5" fmla="*/ 633222 w 669512"/>
                <a:gd name="connsiteY5" fmla="*/ 160394 h 166756"/>
                <a:gd name="connsiteX6" fmla="*/ 637222 w 669512"/>
                <a:gd name="connsiteY6" fmla="*/ 164383 h 166756"/>
                <a:gd name="connsiteX7" fmla="*/ 665512 w 669512"/>
                <a:gd name="connsiteY7" fmla="*/ 164383 h 166756"/>
                <a:gd name="connsiteX8" fmla="*/ 669512 w 669512"/>
                <a:gd name="connsiteY8" fmla="*/ 160394 h 166756"/>
                <a:gd name="connsiteX9" fmla="*/ 669512 w 669512"/>
                <a:gd name="connsiteY9" fmla="*/ 93729 h 166756"/>
                <a:gd name="connsiteX10" fmla="*/ 612267 w 669512"/>
                <a:gd name="connsiteY10" fmla="*/ 44158 h 166756"/>
                <a:gd name="connsiteX11" fmla="*/ 562356 w 669512"/>
                <a:gd name="connsiteY11" fmla="*/ 54509 h 166756"/>
                <a:gd name="connsiteX12" fmla="*/ 560451 w 669512"/>
                <a:gd name="connsiteY12" fmla="*/ 59637 h 166756"/>
                <a:gd name="connsiteX13" fmla="*/ 565404 w 669512"/>
                <a:gd name="connsiteY13" fmla="*/ 74167 h 166756"/>
                <a:gd name="connsiteX14" fmla="*/ 570547 w 669512"/>
                <a:gd name="connsiteY14" fmla="*/ 76066 h 166756"/>
                <a:gd name="connsiteX15" fmla="*/ 602837 w 669512"/>
                <a:gd name="connsiteY15" fmla="*/ 69704 h 166756"/>
                <a:gd name="connsiteX16" fmla="*/ 632555 w 669512"/>
                <a:gd name="connsiteY16" fmla="*/ 94584 h 166756"/>
                <a:gd name="connsiteX17" fmla="*/ 632555 w 669512"/>
                <a:gd name="connsiteY17" fmla="*/ 98098 h 166756"/>
                <a:gd name="connsiteX18" fmla="*/ 599313 w 669512"/>
                <a:gd name="connsiteY18" fmla="*/ 91735 h 166756"/>
                <a:gd name="connsiteX19" fmla="*/ 551212 w 669512"/>
                <a:gd name="connsiteY19" fmla="*/ 130481 h 166756"/>
                <a:gd name="connsiteX20" fmla="*/ 591026 w 669512"/>
                <a:gd name="connsiteY20" fmla="*/ 166662 h 166756"/>
                <a:gd name="connsiteX21" fmla="*/ 633222 w 669512"/>
                <a:gd name="connsiteY21" fmla="*/ 131620 h 166756"/>
                <a:gd name="connsiteX22" fmla="*/ 633222 w 669512"/>
                <a:gd name="connsiteY22" fmla="*/ 160299 h 166756"/>
                <a:gd name="connsiteX23" fmla="*/ 431768 w 669512"/>
                <a:gd name="connsiteY23" fmla="*/ 105220 h 166756"/>
                <a:gd name="connsiteX24" fmla="*/ 462629 w 669512"/>
                <a:gd name="connsiteY24" fmla="*/ 70463 h 166756"/>
                <a:gd name="connsiteX25" fmla="*/ 493300 w 669512"/>
                <a:gd name="connsiteY25" fmla="*/ 105220 h 166756"/>
                <a:gd name="connsiteX26" fmla="*/ 462629 w 669512"/>
                <a:gd name="connsiteY26" fmla="*/ 140262 h 166756"/>
                <a:gd name="connsiteX27" fmla="*/ 431768 w 669512"/>
                <a:gd name="connsiteY27" fmla="*/ 105220 h 166756"/>
                <a:gd name="connsiteX28" fmla="*/ 428720 w 669512"/>
                <a:gd name="connsiteY28" fmla="*/ 0 h 166756"/>
                <a:gd name="connsiteX29" fmla="*/ 399479 w 669512"/>
                <a:gd name="connsiteY29" fmla="*/ 0 h 166756"/>
                <a:gd name="connsiteX30" fmla="*/ 395478 w 669512"/>
                <a:gd name="connsiteY30" fmla="*/ 3989 h 166756"/>
                <a:gd name="connsiteX31" fmla="*/ 395478 w 669512"/>
                <a:gd name="connsiteY31" fmla="*/ 160394 h 166756"/>
                <a:gd name="connsiteX32" fmla="*/ 399479 w 669512"/>
                <a:gd name="connsiteY32" fmla="*/ 164383 h 166756"/>
                <a:gd name="connsiteX33" fmla="*/ 428720 w 669512"/>
                <a:gd name="connsiteY33" fmla="*/ 164383 h 166756"/>
                <a:gd name="connsiteX34" fmla="*/ 432721 w 669512"/>
                <a:gd name="connsiteY34" fmla="*/ 160394 h 166756"/>
                <a:gd name="connsiteX35" fmla="*/ 432721 w 669512"/>
                <a:gd name="connsiteY35" fmla="*/ 131525 h 166756"/>
                <a:gd name="connsiteX36" fmla="*/ 475583 w 669512"/>
                <a:gd name="connsiteY36" fmla="*/ 166757 h 166756"/>
                <a:gd name="connsiteX37" fmla="*/ 531400 w 669512"/>
                <a:gd name="connsiteY37" fmla="*/ 105220 h 166756"/>
                <a:gd name="connsiteX38" fmla="*/ 475583 w 669512"/>
                <a:gd name="connsiteY38" fmla="*/ 44158 h 166756"/>
                <a:gd name="connsiteX39" fmla="*/ 432721 w 669512"/>
                <a:gd name="connsiteY39" fmla="*/ 79390 h 166756"/>
                <a:gd name="connsiteX40" fmla="*/ 432721 w 669512"/>
                <a:gd name="connsiteY40" fmla="*/ 3989 h 166756"/>
                <a:gd name="connsiteX41" fmla="*/ 428720 w 669512"/>
                <a:gd name="connsiteY41" fmla="*/ 0 h 166756"/>
                <a:gd name="connsiteX42" fmla="*/ 361855 w 669512"/>
                <a:gd name="connsiteY42" fmla="*/ 91355 h 166756"/>
                <a:gd name="connsiteX43" fmla="*/ 318516 w 669512"/>
                <a:gd name="connsiteY43" fmla="*/ 44158 h 166756"/>
                <a:gd name="connsiteX44" fmla="*/ 274415 w 669512"/>
                <a:gd name="connsiteY44" fmla="*/ 82239 h 166756"/>
                <a:gd name="connsiteX45" fmla="*/ 232029 w 669512"/>
                <a:gd name="connsiteY45" fmla="*/ 44158 h 166756"/>
                <a:gd name="connsiteX46" fmla="*/ 189167 w 669512"/>
                <a:gd name="connsiteY46" fmla="*/ 81479 h 166756"/>
                <a:gd name="connsiteX47" fmla="*/ 189167 w 669512"/>
                <a:gd name="connsiteY47" fmla="*/ 50426 h 166756"/>
                <a:gd name="connsiteX48" fmla="*/ 185166 w 669512"/>
                <a:gd name="connsiteY48" fmla="*/ 46437 h 166756"/>
                <a:gd name="connsiteX49" fmla="*/ 155924 w 669512"/>
                <a:gd name="connsiteY49" fmla="*/ 46437 h 166756"/>
                <a:gd name="connsiteX50" fmla="*/ 151924 w 669512"/>
                <a:gd name="connsiteY50" fmla="*/ 50426 h 166756"/>
                <a:gd name="connsiteX51" fmla="*/ 151924 w 669512"/>
                <a:gd name="connsiteY51" fmla="*/ 160394 h 166756"/>
                <a:gd name="connsiteX52" fmla="*/ 155924 w 669512"/>
                <a:gd name="connsiteY52" fmla="*/ 164383 h 166756"/>
                <a:gd name="connsiteX53" fmla="*/ 185166 w 669512"/>
                <a:gd name="connsiteY53" fmla="*/ 164383 h 166756"/>
                <a:gd name="connsiteX54" fmla="*/ 189167 w 669512"/>
                <a:gd name="connsiteY54" fmla="*/ 160394 h 166756"/>
                <a:gd name="connsiteX55" fmla="*/ 189167 w 669512"/>
                <a:gd name="connsiteY55" fmla="*/ 99807 h 166756"/>
                <a:gd name="connsiteX56" fmla="*/ 214122 w 669512"/>
                <a:gd name="connsiteY56" fmla="*/ 73027 h 166756"/>
                <a:gd name="connsiteX57" fmla="*/ 238411 w 669512"/>
                <a:gd name="connsiteY57" fmla="*/ 99807 h 166756"/>
                <a:gd name="connsiteX58" fmla="*/ 238411 w 669512"/>
                <a:gd name="connsiteY58" fmla="*/ 160394 h 166756"/>
                <a:gd name="connsiteX59" fmla="*/ 242411 w 669512"/>
                <a:gd name="connsiteY59" fmla="*/ 164383 h 166756"/>
                <a:gd name="connsiteX60" fmla="*/ 271653 w 669512"/>
                <a:gd name="connsiteY60" fmla="*/ 164383 h 166756"/>
                <a:gd name="connsiteX61" fmla="*/ 275654 w 669512"/>
                <a:gd name="connsiteY61" fmla="*/ 160394 h 166756"/>
                <a:gd name="connsiteX62" fmla="*/ 275654 w 669512"/>
                <a:gd name="connsiteY62" fmla="*/ 99807 h 166756"/>
                <a:gd name="connsiteX63" fmla="*/ 300609 w 669512"/>
                <a:gd name="connsiteY63" fmla="*/ 73027 h 166756"/>
                <a:gd name="connsiteX64" fmla="*/ 324612 w 669512"/>
                <a:gd name="connsiteY64" fmla="*/ 99807 h 166756"/>
                <a:gd name="connsiteX65" fmla="*/ 324612 w 669512"/>
                <a:gd name="connsiteY65" fmla="*/ 160394 h 166756"/>
                <a:gd name="connsiteX66" fmla="*/ 328613 w 669512"/>
                <a:gd name="connsiteY66" fmla="*/ 164383 h 166756"/>
                <a:gd name="connsiteX67" fmla="*/ 357854 w 669512"/>
                <a:gd name="connsiteY67" fmla="*/ 164383 h 166756"/>
                <a:gd name="connsiteX68" fmla="*/ 361855 w 669512"/>
                <a:gd name="connsiteY68" fmla="*/ 160394 h 166756"/>
                <a:gd name="connsiteX69" fmla="*/ 361855 w 669512"/>
                <a:gd name="connsiteY69" fmla="*/ 91355 h 166756"/>
                <a:gd name="connsiteX70" fmla="*/ 54864 w 669512"/>
                <a:gd name="connsiteY70" fmla="*/ 111108 h 166756"/>
                <a:gd name="connsiteX71" fmla="*/ 81248 w 669512"/>
                <a:gd name="connsiteY71" fmla="*/ 116521 h 166756"/>
                <a:gd name="connsiteX72" fmla="*/ 52006 w 669512"/>
                <a:gd name="connsiteY72" fmla="*/ 143491 h 166756"/>
                <a:gd name="connsiteX73" fmla="*/ 33909 w 669512"/>
                <a:gd name="connsiteY73" fmla="*/ 127727 h 166756"/>
                <a:gd name="connsiteX74" fmla="*/ 54864 w 669512"/>
                <a:gd name="connsiteY74" fmla="*/ 111013 h 166756"/>
                <a:gd name="connsiteX75" fmla="*/ 82010 w 669512"/>
                <a:gd name="connsiteY75" fmla="*/ 160394 h 166756"/>
                <a:gd name="connsiteX76" fmla="*/ 86011 w 669512"/>
                <a:gd name="connsiteY76" fmla="*/ 164383 h 166756"/>
                <a:gd name="connsiteX77" fmla="*/ 114300 w 669512"/>
                <a:gd name="connsiteY77" fmla="*/ 164383 h 166756"/>
                <a:gd name="connsiteX78" fmla="*/ 118300 w 669512"/>
                <a:gd name="connsiteY78" fmla="*/ 160394 h 166756"/>
                <a:gd name="connsiteX79" fmla="*/ 118300 w 669512"/>
                <a:gd name="connsiteY79" fmla="*/ 93729 h 166756"/>
                <a:gd name="connsiteX80" fmla="*/ 61055 w 669512"/>
                <a:gd name="connsiteY80" fmla="*/ 44158 h 166756"/>
                <a:gd name="connsiteX81" fmla="*/ 11144 w 669512"/>
                <a:gd name="connsiteY81" fmla="*/ 54509 h 166756"/>
                <a:gd name="connsiteX82" fmla="*/ 9239 w 669512"/>
                <a:gd name="connsiteY82" fmla="*/ 59637 h 166756"/>
                <a:gd name="connsiteX83" fmla="*/ 14192 w 669512"/>
                <a:gd name="connsiteY83" fmla="*/ 74167 h 166756"/>
                <a:gd name="connsiteX84" fmla="*/ 19336 w 669512"/>
                <a:gd name="connsiteY84" fmla="*/ 76066 h 166756"/>
                <a:gd name="connsiteX85" fmla="*/ 51625 w 669512"/>
                <a:gd name="connsiteY85" fmla="*/ 69704 h 166756"/>
                <a:gd name="connsiteX86" fmla="*/ 81344 w 669512"/>
                <a:gd name="connsiteY86" fmla="*/ 94584 h 166756"/>
                <a:gd name="connsiteX87" fmla="*/ 81344 w 669512"/>
                <a:gd name="connsiteY87" fmla="*/ 98098 h 166756"/>
                <a:gd name="connsiteX88" fmla="*/ 48101 w 669512"/>
                <a:gd name="connsiteY88" fmla="*/ 91735 h 166756"/>
                <a:gd name="connsiteX89" fmla="*/ 0 w 669512"/>
                <a:gd name="connsiteY89" fmla="*/ 130481 h 166756"/>
                <a:gd name="connsiteX90" fmla="*/ 39815 w 669512"/>
                <a:gd name="connsiteY90" fmla="*/ 166662 h 166756"/>
                <a:gd name="connsiteX91" fmla="*/ 82010 w 669512"/>
                <a:gd name="connsiteY91" fmla="*/ 131620 h 166756"/>
                <a:gd name="connsiteX92" fmla="*/ 82010 w 669512"/>
                <a:gd name="connsiteY92" fmla="*/ 160299 h 1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69512" h="166756">
                  <a:moveTo>
                    <a:pt x="606171" y="111108"/>
                  </a:moveTo>
                  <a:cubicBezTo>
                    <a:pt x="617030" y="111108"/>
                    <a:pt x="626935" y="114147"/>
                    <a:pt x="632555" y="116521"/>
                  </a:cubicBezTo>
                  <a:cubicBezTo>
                    <a:pt x="629698" y="132000"/>
                    <a:pt x="617030" y="143491"/>
                    <a:pt x="603313" y="143491"/>
                  </a:cubicBezTo>
                  <a:cubicBezTo>
                    <a:pt x="592741" y="143491"/>
                    <a:pt x="585216" y="137888"/>
                    <a:pt x="585216" y="127727"/>
                  </a:cubicBezTo>
                  <a:cubicBezTo>
                    <a:pt x="585216" y="116711"/>
                    <a:pt x="594646" y="111013"/>
                    <a:pt x="606171" y="111013"/>
                  </a:cubicBezTo>
                  <a:moveTo>
                    <a:pt x="633222" y="160394"/>
                  </a:moveTo>
                  <a:cubicBezTo>
                    <a:pt x="633222" y="162958"/>
                    <a:pt x="634651" y="164383"/>
                    <a:pt x="637222" y="164383"/>
                  </a:cubicBezTo>
                  <a:lnTo>
                    <a:pt x="665512" y="164383"/>
                  </a:lnTo>
                  <a:cubicBezTo>
                    <a:pt x="668084" y="164383"/>
                    <a:pt x="669512" y="162958"/>
                    <a:pt x="669512" y="160394"/>
                  </a:cubicBezTo>
                  <a:lnTo>
                    <a:pt x="669512" y="93729"/>
                  </a:lnTo>
                  <a:cubicBezTo>
                    <a:pt x="669512" y="59163"/>
                    <a:pt x="647129" y="44158"/>
                    <a:pt x="612267" y="44158"/>
                  </a:cubicBezTo>
                  <a:cubicBezTo>
                    <a:pt x="592264" y="44158"/>
                    <a:pt x="572453" y="49761"/>
                    <a:pt x="562356" y="54509"/>
                  </a:cubicBezTo>
                  <a:cubicBezTo>
                    <a:pt x="560260" y="55459"/>
                    <a:pt x="559499" y="57073"/>
                    <a:pt x="560451" y="59637"/>
                  </a:cubicBezTo>
                  <a:lnTo>
                    <a:pt x="565404" y="74167"/>
                  </a:lnTo>
                  <a:cubicBezTo>
                    <a:pt x="566357" y="76541"/>
                    <a:pt x="568262" y="77016"/>
                    <a:pt x="570547" y="76066"/>
                  </a:cubicBezTo>
                  <a:cubicBezTo>
                    <a:pt x="578072" y="73027"/>
                    <a:pt x="591788" y="69704"/>
                    <a:pt x="602837" y="69704"/>
                  </a:cubicBezTo>
                  <a:cubicBezTo>
                    <a:pt x="621221" y="69704"/>
                    <a:pt x="632555" y="77206"/>
                    <a:pt x="632555" y="94584"/>
                  </a:cubicBezTo>
                  <a:lnTo>
                    <a:pt x="632555" y="98098"/>
                  </a:lnTo>
                  <a:cubicBezTo>
                    <a:pt x="625030" y="94774"/>
                    <a:pt x="613029" y="91735"/>
                    <a:pt x="599313" y="91735"/>
                  </a:cubicBezTo>
                  <a:cubicBezTo>
                    <a:pt x="573596" y="91735"/>
                    <a:pt x="551212" y="104365"/>
                    <a:pt x="551212" y="130481"/>
                  </a:cubicBezTo>
                  <a:cubicBezTo>
                    <a:pt x="551212" y="152987"/>
                    <a:pt x="568643" y="166662"/>
                    <a:pt x="591026" y="166662"/>
                  </a:cubicBezTo>
                  <a:cubicBezTo>
                    <a:pt x="616744" y="166662"/>
                    <a:pt x="629412" y="148334"/>
                    <a:pt x="633222" y="131620"/>
                  </a:cubicBezTo>
                  <a:lnTo>
                    <a:pt x="633222" y="160299"/>
                  </a:lnTo>
                  <a:close/>
                  <a:moveTo>
                    <a:pt x="431768" y="105220"/>
                  </a:moveTo>
                  <a:cubicBezTo>
                    <a:pt x="431768" y="84993"/>
                    <a:pt x="445008" y="70463"/>
                    <a:pt x="462629" y="70463"/>
                  </a:cubicBezTo>
                  <a:cubicBezTo>
                    <a:pt x="480250" y="70463"/>
                    <a:pt x="493300" y="84993"/>
                    <a:pt x="493300" y="105220"/>
                  </a:cubicBezTo>
                  <a:cubicBezTo>
                    <a:pt x="493300" y="125447"/>
                    <a:pt x="480346" y="140262"/>
                    <a:pt x="462629" y="140262"/>
                  </a:cubicBezTo>
                  <a:cubicBezTo>
                    <a:pt x="444913" y="140262"/>
                    <a:pt x="431768" y="125732"/>
                    <a:pt x="431768" y="105220"/>
                  </a:cubicBezTo>
                  <a:moveTo>
                    <a:pt x="428720" y="0"/>
                  </a:moveTo>
                  <a:lnTo>
                    <a:pt x="399479" y="0"/>
                  </a:lnTo>
                  <a:cubicBezTo>
                    <a:pt x="396907" y="0"/>
                    <a:pt x="395478" y="1424"/>
                    <a:pt x="395478" y="3989"/>
                  </a:cubicBezTo>
                  <a:lnTo>
                    <a:pt x="395478" y="160394"/>
                  </a:lnTo>
                  <a:cubicBezTo>
                    <a:pt x="395478" y="162958"/>
                    <a:pt x="396907" y="164383"/>
                    <a:pt x="399479" y="164383"/>
                  </a:cubicBezTo>
                  <a:lnTo>
                    <a:pt x="428720" y="164383"/>
                  </a:lnTo>
                  <a:cubicBezTo>
                    <a:pt x="431292" y="164383"/>
                    <a:pt x="432721" y="162958"/>
                    <a:pt x="432721" y="160394"/>
                  </a:cubicBezTo>
                  <a:lnTo>
                    <a:pt x="432721" y="131525"/>
                  </a:lnTo>
                  <a:cubicBezTo>
                    <a:pt x="439103" y="153842"/>
                    <a:pt x="453961" y="166757"/>
                    <a:pt x="475583" y="166757"/>
                  </a:cubicBezTo>
                  <a:cubicBezTo>
                    <a:pt x="508540" y="166757"/>
                    <a:pt x="531400" y="139977"/>
                    <a:pt x="531400" y="105220"/>
                  </a:cubicBezTo>
                  <a:cubicBezTo>
                    <a:pt x="531400" y="70463"/>
                    <a:pt x="508540" y="44158"/>
                    <a:pt x="475583" y="44158"/>
                  </a:cubicBezTo>
                  <a:cubicBezTo>
                    <a:pt x="453961" y="44158"/>
                    <a:pt x="439103" y="57548"/>
                    <a:pt x="432721" y="79390"/>
                  </a:cubicBezTo>
                  <a:lnTo>
                    <a:pt x="432721" y="3989"/>
                  </a:lnTo>
                  <a:cubicBezTo>
                    <a:pt x="432721" y="1424"/>
                    <a:pt x="431292" y="0"/>
                    <a:pt x="428720" y="0"/>
                  </a:cubicBezTo>
                  <a:moveTo>
                    <a:pt x="361855" y="91355"/>
                  </a:moveTo>
                  <a:cubicBezTo>
                    <a:pt x="361855" y="63911"/>
                    <a:pt x="343948" y="44158"/>
                    <a:pt x="318516" y="44158"/>
                  </a:cubicBezTo>
                  <a:cubicBezTo>
                    <a:pt x="295180" y="44158"/>
                    <a:pt x="276606" y="62486"/>
                    <a:pt x="274415" y="82239"/>
                  </a:cubicBezTo>
                  <a:cubicBezTo>
                    <a:pt x="271844" y="60587"/>
                    <a:pt x="254889" y="44158"/>
                    <a:pt x="232029" y="44158"/>
                  </a:cubicBezTo>
                  <a:cubicBezTo>
                    <a:pt x="209169" y="44158"/>
                    <a:pt x="191262" y="62012"/>
                    <a:pt x="189167" y="81479"/>
                  </a:cubicBezTo>
                  <a:lnTo>
                    <a:pt x="189167" y="50426"/>
                  </a:lnTo>
                  <a:cubicBezTo>
                    <a:pt x="189167" y="47862"/>
                    <a:pt x="187738" y="46437"/>
                    <a:pt x="185166" y="46437"/>
                  </a:cubicBezTo>
                  <a:lnTo>
                    <a:pt x="155924" y="46437"/>
                  </a:lnTo>
                  <a:cubicBezTo>
                    <a:pt x="153352" y="46437"/>
                    <a:pt x="151924" y="47862"/>
                    <a:pt x="151924" y="50426"/>
                  </a:cubicBezTo>
                  <a:lnTo>
                    <a:pt x="151924" y="160394"/>
                  </a:lnTo>
                  <a:cubicBezTo>
                    <a:pt x="151924" y="162958"/>
                    <a:pt x="153352" y="164383"/>
                    <a:pt x="155924" y="164383"/>
                  </a:cubicBezTo>
                  <a:lnTo>
                    <a:pt x="185166" y="164383"/>
                  </a:lnTo>
                  <a:cubicBezTo>
                    <a:pt x="187738" y="164383"/>
                    <a:pt x="189167" y="162958"/>
                    <a:pt x="189167" y="160394"/>
                  </a:cubicBezTo>
                  <a:lnTo>
                    <a:pt x="189167" y="99807"/>
                  </a:lnTo>
                  <a:cubicBezTo>
                    <a:pt x="189167" y="84328"/>
                    <a:pt x="200977" y="73027"/>
                    <a:pt x="214122" y="73027"/>
                  </a:cubicBezTo>
                  <a:cubicBezTo>
                    <a:pt x="228219" y="73027"/>
                    <a:pt x="238411" y="83568"/>
                    <a:pt x="238411" y="99807"/>
                  </a:cubicBezTo>
                  <a:lnTo>
                    <a:pt x="238411" y="160394"/>
                  </a:lnTo>
                  <a:cubicBezTo>
                    <a:pt x="238411" y="162958"/>
                    <a:pt x="239840" y="164383"/>
                    <a:pt x="242411" y="164383"/>
                  </a:cubicBezTo>
                  <a:lnTo>
                    <a:pt x="271653" y="164383"/>
                  </a:lnTo>
                  <a:cubicBezTo>
                    <a:pt x="274225" y="164383"/>
                    <a:pt x="275654" y="162958"/>
                    <a:pt x="275654" y="160394"/>
                  </a:cubicBezTo>
                  <a:lnTo>
                    <a:pt x="275654" y="99807"/>
                  </a:lnTo>
                  <a:cubicBezTo>
                    <a:pt x="275654" y="84328"/>
                    <a:pt x="286988" y="73027"/>
                    <a:pt x="300609" y="73027"/>
                  </a:cubicBezTo>
                  <a:cubicBezTo>
                    <a:pt x="314230" y="73027"/>
                    <a:pt x="324612" y="83568"/>
                    <a:pt x="324612" y="99807"/>
                  </a:cubicBezTo>
                  <a:lnTo>
                    <a:pt x="324612" y="160394"/>
                  </a:lnTo>
                  <a:cubicBezTo>
                    <a:pt x="324612" y="162958"/>
                    <a:pt x="326041" y="164383"/>
                    <a:pt x="328613" y="164383"/>
                  </a:cubicBezTo>
                  <a:lnTo>
                    <a:pt x="357854" y="164383"/>
                  </a:lnTo>
                  <a:cubicBezTo>
                    <a:pt x="360426" y="164383"/>
                    <a:pt x="361855" y="162958"/>
                    <a:pt x="361855" y="160394"/>
                  </a:cubicBezTo>
                  <a:lnTo>
                    <a:pt x="361855" y="91355"/>
                  </a:lnTo>
                  <a:close/>
                  <a:moveTo>
                    <a:pt x="54864" y="111108"/>
                  </a:moveTo>
                  <a:cubicBezTo>
                    <a:pt x="65723" y="111108"/>
                    <a:pt x="75629" y="114147"/>
                    <a:pt x="81248" y="116521"/>
                  </a:cubicBezTo>
                  <a:cubicBezTo>
                    <a:pt x="78391" y="132000"/>
                    <a:pt x="65723" y="143491"/>
                    <a:pt x="52006" y="143491"/>
                  </a:cubicBezTo>
                  <a:cubicBezTo>
                    <a:pt x="41434" y="143491"/>
                    <a:pt x="33909" y="137888"/>
                    <a:pt x="33909" y="127727"/>
                  </a:cubicBezTo>
                  <a:cubicBezTo>
                    <a:pt x="33909" y="116711"/>
                    <a:pt x="43339" y="111013"/>
                    <a:pt x="54864" y="111013"/>
                  </a:cubicBezTo>
                  <a:moveTo>
                    <a:pt x="82010" y="160394"/>
                  </a:moveTo>
                  <a:cubicBezTo>
                    <a:pt x="82010" y="162958"/>
                    <a:pt x="83439" y="164383"/>
                    <a:pt x="86011" y="164383"/>
                  </a:cubicBezTo>
                  <a:lnTo>
                    <a:pt x="114300" y="164383"/>
                  </a:lnTo>
                  <a:cubicBezTo>
                    <a:pt x="116872" y="164383"/>
                    <a:pt x="118300" y="162958"/>
                    <a:pt x="118300" y="160394"/>
                  </a:cubicBezTo>
                  <a:lnTo>
                    <a:pt x="118300" y="93729"/>
                  </a:lnTo>
                  <a:cubicBezTo>
                    <a:pt x="118300" y="59163"/>
                    <a:pt x="95917" y="44158"/>
                    <a:pt x="61055" y="44158"/>
                  </a:cubicBezTo>
                  <a:cubicBezTo>
                    <a:pt x="41053" y="44158"/>
                    <a:pt x="21241" y="49761"/>
                    <a:pt x="11144" y="54509"/>
                  </a:cubicBezTo>
                  <a:cubicBezTo>
                    <a:pt x="9049" y="55459"/>
                    <a:pt x="8287" y="57073"/>
                    <a:pt x="9239" y="59637"/>
                  </a:cubicBezTo>
                  <a:lnTo>
                    <a:pt x="14192" y="74167"/>
                  </a:lnTo>
                  <a:cubicBezTo>
                    <a:pt x="15145" y="76541"/>
                    <a:pt x="17050" y="77016"/>
                    <a:pt x="19336" y="76066"/>
                  </a:cubicBezTo>
                  <a:cubicBezTo>
                    <a:pt x="26860" y="73027"/>
                    <a:pt x="40577" y="69704"/>
                    <a:pt x="51625" y="69704"/>
                  </a:cubicBezTo>
                  <a:cubicBezTo>
                    <a:pt x="70009" y="69704"/>
                    <a:pt x="81344" y="77206"/>
                    <a:pt x="81344" y="94584"/>
                  </a:cubicBezTo>
                  <a:lnTo>
                    <a:pt x="81344" y="98098"/>
                  </a:lnTo>
                  <a:cubicBezTo>
                    <a:pt x="73819" y="94774"/>
                    <a:pt x="61817" y="91735"/>
                    <a:pt x="48101" y="91735"/>
                  </a:cubicBezTo>
                  <a:cubicBezTo>
                    <a:pt x="22384" y="91735"/>
                    <a:pt x="0" y="104365"/>
                    <a:pt x="0" y="130481"/>
                  </a:cubicBezTo>
                  <a:cubicBezTo>
                    <a:pt x="0" y="152987"/>
                    <a:pt x="17431" y="166662"/>
                    <a:pt x="39815" y="166662"/>
                  </a:cubicBezTo>
                  <a:cubicBezTo>
                    <a:pt x="65532" y="166662"/>
                    <a:pt x="78200" y="148334"/>
                    <a:pt x="82010" y="131620"/>
                  </a:cubicBezTo>
                  <a:lnTo>
                    <a:pt x="82010" y="16029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D32AB6-503F-01FA-09A7-0AA6DBBC147E}"/>
                </a:ext>
              </a:extLst>
            </p:cNvPr>
            <p:cNvSpPr/>
            <p:nvPr/>
          </p:nvSpPr>
          <p:spPr>
            <a:xfrm>
              <a:off x="5411723" y="311150"/>
              <a:ext cx="1368933" cy="214903"/>
            </a:xfrm>
            <a:custGeom>
              <a:avLst/>
              <a:gdLst>
                <a:gd name="connsiteX0" fmla="*/ 1368933 w 1368933"/>
                <a:gd name="connsiteY0" fmla="*/ 96578 h 214903"/>
                <a:gd name="connsiteX1" fmla="*/ 1324642 w 1368933"/>
                <a:gd name="connsiteY1" fmla="*/ 46532 h 214903"/>
                <a:gd name="connsiteX2" fmla="*/ 1280541 w 1368933"/>
                <a:gd name="connsiteY2" fmla="*/ 84328 h 214903"/>
                <a:gd name="connsiteX3" fmla="*/ 1280541 w 1368933"/>
                <a:gd name="connsiteY3" fmla="*/ 52895 h 214903"/>
                <a:gd name="connsiteX4" fmla="*/ 1276540 w 1368933"/>
                <a:gd name="connsiteY4" fmla="*/ 48906 h 214903"/>
                <a:gd name="connsiteX5" fmla="*/ 1247299 w 1368933"/>
                <a:gd name="connsiteY5" fmla="*/ 48906 h 214903"/>
                <a:gd name="connsiteX6" fmla="*/ 1243298 w 1368933"/>
                <a:gd name="connsiteY6" fmla="*/ 52895 h 214903"/>
                <a:gd name="connsiteX7" fmla="*/ 1243298 w 1368933"/>
                <a:gd name="connsiteY7" fmla="*/ 162768 h 214903"/>
                <a:gd name="connsiteX8" fmla="*/ 1247299 w 1368933"/>
                <a:gd name="connsiteY8" fmla="*/ 166757 h 214903"/>
                <a:gd name="connsiteX9" fmla="*/ 1276540 w 1368933"/>
                <a:gd name="connsiteY9" fmla="*/ 166757 h 214903"/>
                <a:gd name="connsiteX10" fmla="*/ 1280541 w 1368933"/>
                <a:gd name="connsiteY10" fmla="*/ 162768 h 214903"/>
                <a:gd name="connsiteX11" fmla="*/ 1280541 w 1368933"/>
                <a:gd name="connsiteY11" fmla="*/ 103131 h 214903"/>
                <a:gd name="connsiteX12" fmla="*/ 1306449 w 1368933"/>
                <a:gd name="connsiteY12" fmla="*/ 75401 h 214903"/>
                <a:gd name="connsiteX13" fmla="*/ 1331690 w 1368933"/>
                <a:gd name="connsiteY13" fmla="*/ 103131 h 214903"/>
                <a:gd name="connsiteX14" fmla="*/ 1331690 w 1368933"/>
                <a:gd name="connsiteY14" fmla="*/ 162768 h 214903"/>
                <a:gd name="connsiteX15" fmla="*/ 1335691 w 1368933"/>
                <a:gd name="connsiteY15" fmla="*/ 166757 h 214903"/>
                <a:gd name="connsiteX16" fmla="*/ 1364933 w 1368933"/>
                <a:gd name="connsiteY16" fmla="*/ 166757 h 214903"/>
                <a:gd name="connsiteX17" fmla="*/ 1368933 w 1368933"/>
                <a:gd name="connsiteY17" fmla="*/ 162768 h 214903"/>
                <a:gd name="connsiteX18" fmla="*/ 1368933 w 1368933"/>
                <a:gd name="connsiteY18" fmla="*/ 96578 h 214903"/>
                <a:gd name="connsiteX19" fmla="*/ 1160717 w 1368933"/>
                <a:gd name="connsiteY19" fmla="*/ 69039 h 214903"/>
                <a:gd name="connsiteX20" fmla="*/ 1184053 w 1368933"/>
                <a:gd name="connsiteY20" fmla="*/ 96483 h 214903"/>
                <a:gd name="connsiteX21" fmla="*/ 1131951 w 1368933"/>
                <a:gd name="connsiteY21" fmla="*/ 96483 h 214903"/>
                <a:gd name="connsiteX22" fmla="*/ 1160717 w 1368933"/>
                <a:gd name="connsiteY22" fmla="*/ 69039 h 214903"/>
                <a:gd name="connsiteX23" fmla="*/ 1159764 w 1368933"/>
                <a:gd name="connsiteY23" fmla="*/ 169606 h 214903"/>
                <a:gd name="connsiteX24" fmla="*/ 1211866 w 1368933"/>
                <a:gd name="connsiteY24" fmla="*/ 156026 h 214903"/>
                <a:gd name="connsiteX25" fmla="*/ 1213295 w 1368933"/>
                <a:gd name="connsiteY25" fmla="*/ 151088 h 214903"/>
                <a:gd name="connsiteX26" fmla="*/ 1207865 w 1368933"/>
                <a:gd name="connsiteY26" fmla="*/ 137033 h 214903"/>
                <a:gd name="connsiteX27" fmla="*/ 1202722 w 1368933"/>
                <a:gd name="connsiteY27" fmla="*/ 135134 h 214903"/>
                <a:gd name="connsiteX28" fmla="*/ 1168337 w 1368933"/>
                <a:gd name="connsiteY28" fmla="*/ 141971 h 214903"/>
                <a:gd name="connsiteX29" fmla="*/ 1132046 w 1368933"/>
                <a:gd name="connsiteY29" fmla="*/ 115191 h 214903"/>
                <a:gd name="connsiteX30" fmla="*/ 1212628 w 1368933"/>
                <a:gd name="connsiteY30" fmla="*/ 115191 h 214903"/>
                <a:gd name="connsiteX31" fmla="*/ 1216628 w 1368933"/>
                <a:gd name="connsiteY31" fmla="*/ 111203 h 214903"/>
                <a:gd name="connsiteX32" fmla="*/ 1216819 w 1368933"/>
                <a:gd name="connsiteY32" fmla="*/ 103891 h 214903"/>
                <a:gd name="connsiteX33" fmla="*/ 1158621 w 1368933"/>
                <a:gd name="connsiteY33" fmla="*/ 46152 h 214903"/>
                <a:gd name="connsiteX34" fmla="*/ 1095470 w 1368933"/>
                <a:gd name="connsiteY34" fmla="*/ 109588 h 214903"/>
                <a:gd name="connsiteX35" fmla="*/ 1159764 w 1368933"/>
                <a:gd name="connsiteY35" fmla="*/ 169701 h 214903"/>
                <a:gd name="connsiteX36" fmla="*/ 1033081 w 1368933"/>
                <a:gd name="connsiteY36" fmla="*/ 106170 h 214903"/>
                <a:gd name="connsiteX37" fmla="*/ 1002221 w 1368933"/>
                <a:gd name="connsiteY37" fmla="*/ 138552 h 214903"/>
                <a:gd name="connsiteX38" fmla="*/ 971169 w 1368933"/>
                <a:gd name="connsiteY38" fmla="*/ 105885 h 214903"/>
                <a:gd name="connsiteX39" fmla="*/ 1002221 w 1368933"/>
                <a:gd name="connsiteY39" fmla="*/ 72742 h 214903"/>
                <a:gd name="connsiteX40" fmla="*/ 1033081 w 1368933"/>
                <a:gd name="connsiteY40" fmla="*/ 106075 h 214903"/>
                <a:gd name="connsiteX41" fmla="*/ 998410 w 1368933"/>
                <a:gd name="connsiteY41" fmla="*/ 214903 h 214903"/>
                <a:gd name="connsiteX42" fmla="*/ 1069086 w 1368933"/>
                <a:gd name="connsiteY42" fmla="*/ 157830 h 214903"/>
                <a:gd name="connsiteX43" fmla="*/ 1069086 w 1368933"/>
                <a:gd name="connsiteY43" fmla="*/ 52895 h 214903"/>
                <a:gd name="connsiteX44" fmla="*/ 1065086 w 1368933"/>
                <a:gd name="connsiteY44" fmla="*/ 48906 h 214903"/>
                <a:gd name="connsiteX45" fmla="*/ 1035844 w 1368933"/>
                <a:gd name="connsiteY45" fmla="*/ 48906 h 214903"/>
                <a:gd name="connsiteX46" fmla="*/ 1031843 w 1368933"/>
                <a:gd name="connsiteY46" fmla="*/ 52895 h 214903"/>
                <a:gd name="connsiteX47" fmla="*/ 1031843 w 1368933"/>
                <a:gd name="connsiteY47" fmla="*/ 81764 h 214903"/>
                <a:gd name="connsiteX48" fmla="*/ 997648 w 1368933"/>
                <a:gd name="connsiteY48" fmla="*/ 47672 h 214903"/>
                <a:gd name="connsiteX49" fmla="*/ 984885 w 1368933"/>
                <a:gd name="connsiteY49" fmla="*/ 47007 h 214903"/>
                <a:gd name="connsiteX50" fmla="*/ 932783 w 1368933"/>
                <a:gd name="connsiteY50" fmla="*/ 105980 h 214903"/>
                <a:gd name="connsiteX51" fmla="*/ 988885 w 1368933"/>
                <a:gd name="connsiteY51" fmla="*/ 165142 h 214903"/>
                <a:gd name="connsiteX52" fmla="*/ 1031748 w 1368933"/>
                <a:gd name="connsiteY52" fmla="*/ 130575 h 214903"/>
                <a:gd name="connsiteX53" fmla="*/ 1031748 w 1368933"/>
                <a:gd name="connsiteY53" fmla="*/ 150518 h 214903"/>
                <a:gd name="connsiteX54" fmla="*/ 990505 w 1368933"/>
                <a:gd name="connsiteY54" fmla="*/ 187649 h 214903"/>
                <a:gd name="connsiteX55" fmla="*/ 956119 w 1368933"/>
                <a:gd name="connsiteY55" fmla="*/ 181096 h 214903"/>
                <a:gd name="connsiteX56" fmla="*/ 950690 w 1368933"/>
                <a:gd name="connsiteY56" fmla="*/ 183660 h 214903"/>
                <a:gd name="connsiteX57" fmla="*/ 945547 w 1368933"/>
                <a:gd name="connsiteY57" fmla="*/ 198475 h 214903"/>
                <a:gd name="connsiteX58" fmla="*/ 947166 w 1368933"/>
                <a:gd name="connsiteY58" fmla="*/ 203128 h 214903"/>
                <a:gd name="connsiteX59" fmla="*/ 998315 w 1368933"/>
                <a:gd name="connsiteY59" fmla="*/ 214903 h 214903"/>
                <a:gd name="connsiteX60" fmla="*/ 908399 w 1368933"/>
                <a:gd name="connsiteY60" fmla="*/ 96578 h 214903"/>
                <a:gd name="connsiteX61" fmla="*/ 864108 w 1368933"/>
                <a:gd name="connsiteY61" fmla="*/ 46532 h 214903"/>
                <a:gd name="connsiteX62" fmla="*/ 820007 w 1368933"/>
                <a:gd name="connsiteY62" fmla="*/ 84328 h 214903"/>
                <a:gd name="connsiteX63" fmla="*/ 820007 w 1368933"/>
                <a:gd name="connsiteY63" fmla="*/ 52895 h 214903"/>
                <a:gd name="connsiteX64" fmla="*/ 816007 w 1368933"/>
                <a:gd name="connsiteY64" fmla="*/ 48906 h 214903"/>
                <a:gd name="connsiteX65" fmla="*/ 786765 w 1368933"/>
                <a:gd name="connsiteY65" fmla="*/ 48906 h 214903"/>
                <a:gd name="connsiteX66" fmla="*/ 782764 w 1368933"/>
                <a:gd name="connsiteY66" fmla="*/ 52895 h 214903"/>
                <a:gd name="connsiteX67" fmla="*/ 782764 w 1368933"/>
                <a:gd name="connsiteY67" fmla="*/ 162768 h 214903"/>
                <a:gd name="connsiteX68" fmla="*/ 786765 w 1368933"/>
                <a:gd name="connsiteY68" fmla="*/ 166757 h 214903"/>
                <a:gd name="connsiteX69" fmla="*/ 816007 w 1368933"/>
                <a:gd name="connsiteY69" fmla="*/ 166757 h 214903"/>
                <a:gd name="connsiteX70" fmla="*/ 820007 w 1368933"/>
                <a:gd name="connsiteY70" fmla="*/ 162768 h 214903"/>
                <a:gd name="connsiteX71" fmla="*/ 820007 w 1368933"/>
                <a:gd name="connsiteY71" fmla="*/ 103131 h 214903"/>
                <a:gd name="connsiteX72" fmla="*/ 845915 w 1368933"/>
                <a:gd name="connsiteY72" fmla="*/ 75401 h 214903"/>
                <a:gd name="connsiteX73" fmla="*/ 871157 w 1368933"/>
                <a:gd name="connsiteY73" fmla="*/ 103131 h 214903"/>
                <a:gd name="connsiteX74" fmla="*/ 871157 w 1368933"/>
                <a:gd name="connsiteY74" fmla="*/ 162768 h 214903"/>
                <a:gd name="connsiteX75" fmla="*/ 875157 w 1368933"/>
                <a:gd name="connsiteY75" fmla="*/ 166757 h 214903"/>
                <a:gd name="connsiteX76" fmla="*/ 904399 w 1368933"/>
                <a:gd name="connsiteY76" fmla="*/ 166757 h 214903"/>
                <a:gd name="connsiteX77" fmla="*/ 908399 w 1368933"/>
                <a:gd name="connsiteY77" fmla="*/ 162768 h 214903"/>
                <a:gd name="connsiteX78" fmla="*/ 908399 w 1368933"/>
                <a:gd name="connsiteY78" fmla="*/ 96578 h 214903"/>
                <a:gd name="connsiteX79" fmla="*/ 713804 w 1368933"/>
                <a:gd name="connsiteY79" fmla="*/ 166757 h 214903"/>
                <a:gd name="connsiteX80" fmla="*/ 743045 w 1368933"/>
                <a:gd name="connsiteY80" fmla="*/ 166757 h 214903"/>
                <a:gd name="connsiteX81" fmla="*/ 747046 w 1368933"/>
                <a:gd name="connsiteY81" fmla="*/ 162768 h 214903"/>
                <a:gd name="connsiteX82" fmla="*/ 747046 w 1368933"/>
                <a:gd name="connsiteY82" fmla="*/ 52895 h 214903"/>
                <a:gd name="connsiteX83" fmla="*/ 743045 w 1368933"/>
                <a:gd name="connsiteY83" fmla="*/ 48906 h 214903"/>
                <a:gd name="connsiteX84" fmla="*/ 713804 w 1368933"/>
                <a:gd name="connsiteY84" fmla="*/ 48906 h 214903"/>
                <a:gd name="connsiteX85" fmla="*/ 709803 w 1368933"/>
                <a:gd name="connsiteY85" fmla="*/ 52895 h 214903"/>
                <a:gd name="connsiteX86" fmla="*/ 709803 w 1368933"/>
                <a:gd name="connsiteY86" fmla="*/ 162768 h 214903"/>
                <a:gd name="connsiteX87" fmla="*/ 713804 w 1368933"/>
                <a:gd name="connsiteY87" fmla="*/ 166757 h 214903"/>
                <a:gd name="connsiteX88" fmla="*/ 728472 w 1368933"/>
                <a:gd name="connsiteY88" fmla="*/ 34282 h 214903"/>
                <a:gd name="connsiteX89" fmla="*/ 749237 w 1368933"/>
                <a:gd name="connsiteY89" fmla="*/ 17094 h 214903"/>
                <a:gd name="connsiteX90" fmla="*/ 728472 w 1368933"/>
                <a:gd name="connsiteY90" fmla="*/ 0 h 214903"/>
                <a:gd name="connsiteX91" fmla="*/ 707708 w 1368933"/>
                <a:gd name="connsiteY91" fmla="*/ 17094 h 214903"/>
                <a:gd name="connsiteX92" fmla="*/ 728472 w 1368933"/>
                <a:gd name="connsiteY92" fmla="*/ 34282 h 214903"/>
                <a:gd name="connsiteX93" fmla="*/ 676085 w 1368933"/>
                <a:gd name="connsiteY93" fmla="*/ 96578 h 214903"/>
                <a:gd name="connsiteX94" fmla="*/ 631793 w 1368933"/>
                <a:gd name="connsiteY94" fmla="*/ 46532 h 214903"/>
                <a:gd name="connsiteX95" fmla="*/ 587693 w 1368933"/>
                <a:gd name="connsiteY95" fmla="*/ 84328 h 214903"/>
                <a:gd name="connsiteX96" fmla="*/ 587693 w 1368933"/>
                <a:gd name="connsiteY96" fmla="*/ 52895 h 214903"/>
                <a:gd name="connsiteX97" fmla="*/ 583692 w 1368933"/>
                <a:gd name="connsiteY97" fmla="*/ 48906 h 214903"/>
                <a:gd name="connsiteX98" fmla="*/ 554450 w 1368933"/>
                <a:gd name="connsiteY98" fmla="*/ 48906 h 214903"/>
                <a:gd name="connsiteX99" fmla="*/ 550450 w 1368933"/>
                <a:gd name="connsiteY99" fmla="*/ 52895 h 214903"/>
                <a:gd name="connsiteX100" fmla="*/ 550450 w 1368933"/>
                <a:gd name="connsiteY100" fmla="*/ 162768 h 214903"/>
                <a:gd name="connsiteX101" fmla="*/ 554450 w 1368933"/>
                <a:gd name="connsiteY101" fmla="*/ 166757 h 214903"/>
                <a:gd name="connsiteX102" fmla="*/ 583692 w 1368933"/>
                <a:gd name="connsiteY102" fmla="*/ 166757 h 214903"/>
                <a:gd name="connsiteX103" fmla="*/ 587693 w 1368933"/>
                <a:gd name="connsiteY103" fmla="*/ 162768 h 214903"/>
                <a:gd name="connsiteX104" fmla="*/ 587693 w 1368933"/>
                <a:gd name="connsiteY104" fmla="*/ 103131 h 214903"/>
                <a:gd name="connsiteX105" fmla="*/ 613601 w 1368933"/>
                <a:gd name="connsiteY105" fmla="*/ 75401 h 214903"/>
                <a:gd name="connsiteX106" fmla="*/ 638842 w 1368933"/>
                <a:gd name="connsiteY106" fmla="*/ 103131 h 214903"/>
                <a:gd name="connsiteX107" fmla="*/ 638842 w 1368933"/>
                <a:gd name="connsiteY107" fmla="*/ 162768 h 214903"/>
                <a:gd name="connsiteX108" fmla="*/ 642842 w 1368933"/>
                <a:gd name="connsiteY108" fmla="*/ 166757 h 214903"/>
                <a:gd name="connsiteX109" fmla="*/ 672084 w 1368933"/>
                <a:gd name="connsiteY109" fmla="*/ 166757 h 214903"/>
                <a:gd name="connsiteX110" fmla="*/ 676085 w 1368933"/>
                <a:gd name="connsiteY110" fmla="*/ 162768 h 214903"/>
                <a:gd name="connsiteX111" fmla="*/ 676085 w 1368933"/>
                <a:gd name="connsiteY111" fmla="*/ 96578 h 214903"/>
                <a:gd name="connsiteX112" fmla="*/ 467868 w 1368933"/>
                <a:gd name="connsiteY112" fmla="*/ 69039 h 214903"/>
                <a:gd name="connsiteX113" fmla="*/ 491204 w 1368933"/>
                <a:gd name="connsiteY113" fmla="*/ 96483 h 214903"/>
                <a:gd name="connsiteX114" fmla="*/ 439103 w 1368933"/>
                <a:gd name="connsiteY114" fmla="*/ 96483 h 214903"/>
                <a:gd name="connsiteX115" fmla="*/ 467868 w 1368933"/>
                <a:gd name="connsiteY115" fmla="*/ 69039 h 214903"/>
                <a:gd name="connsiteX116" fmla="*/ 466916 w 1368933"/>
                <a:gd name="connsiteY116" fmla="*/ 169606 h 214903"/>
                <a:gd name="connsiteX117" fmla="*/ 519017 w 1368933"/>
                <a:gd name="connsiteY117" fmla="*/ 156026 h 214903"/>
                <a:gd name="connsiteX118" fmla="*/ 520446 w 1368933"/>
                <a:gd name="connsiteY118" fmla="*/ 151088 h 214903"/>
                <a:gd name="connsiteX119" fmla="*/ 515017 w 1368933"/>
                <a:gd name="connsiteY119" fmla="*/ 137033 h 214903"/>
                <a:gd name="connsiteX120" fmla="*/ 509873 w 1368933"/>
                <a:gd name="connsiteY120" fmla="*/ 135134 h 214903"/>
                <a:gd name="connsiteX121" fmla="*/ 475488 w 1368933"/>
                <a:gd name="connsiteY121" fmla="*/ 141971 h 214903"/>
                <a:gd name="connsiteX122" fmla="*/ 439198 w 1368933"/>
                <a:gd name="connsiteY122" fmla="*/ 115191 h 214903"/>
                <a:gd name="connsiteX123" fmla="*/ 519779 w 1368933"/>
                <a:gd name="connsiteY123" fmla="*/ 115191 h 214903"/>
                <a:gd name="connsiteX124" fmla="*/ 523780 w 1368933"/>
                <a:gd name="connsiteY124" fmla="*/ 111203 h 214903"/>
                <a:gd name="connsiteX125" fmla="*/ 523970 w 1368933"/>
                <a:gd name="connsiteY125" fmla="*/ 103891 h 214903"/>
                <a:gd name="connsiteX126" fmla="*/ 465772 w 1368933"/>
                <a:gd name="connsiteY126" fmla="*/ 46152 h 214903"/>
                <a:gd name="connsiteX127" fmla="*/ 402622 w 1368933"/>
                <a:gd name="connsiteY127" fmla="*/ 109588 h 214903"/>
                <a:gd name="connsiteX128" fmla="*/ 466916 w 1368933"/>
                <a:gd name="connsiteY128" fmla="*/ 169701 h 214903"/>
                <a:gd name="connsiteX129" fmla="*/ 365665 w 1368933"/>
                <a:gd name="connsiteY129" fmla="*/ 75876 h 214903"/>
                <a:gd name="connsiteX130" fmla="*/ 383762 w 1368933"/>
                <a:gd name="connsiteY130" fmla="*/ 79200 h 214903"/>
                <a:gd name="connsiteX131" fmla="*/ 389191 w 1368933"/>
                <a:gd name="connsiteY131" fmla="*/ 77301 h 214903"/>
                <a:gd name="connsiteX132" fmla="*/ 394621 w 1368933"/>
                <a:gd name="connsiteY132" fmla="*/ 56599 h 214903"/>
                <a:gd name="connsiteX133" fmla="*/ 392239 w 1368933"/>
                <a:gd name="connsiteY133" fmla="*/ 51186 h 214903"/>
                <a:gd name="connsiteX134" fmla="*/ 372713 w 1368933"/>
                <a:gd name="connsiteY134" fmla="*/ 46532 h 214903"/>
                <a:gd name="connsiteX135" fmla="*/ 336899 w 1368933"/>
                <a:gd name="connsiteY135" fmla="*/ 83853 h 214903"/>
                <a:gd name="connsiteX136" fmla="*/ 336899 w 1368933"/>
                <a:gd name="connsiteY136" fmla="*/ 52895 h 214903"/>
                <a:gd name="connsiteX137" fmla="*/ 332899 w 1368933"/>
                <a:gd name="connsiteY137" fmla="*/ 48906 h 214903"/>
                <a:gd name="connsiteX138" fmla="*/ 303657 w 1368933"/>
                <a:gd name="connsiteY138" fmla="*/ 48906 h 214903"/>
                <a:gd name="connsiteX139" fmla="*/ 299657 w 1368933"/>
                <a:gd name="connsiteY139" fmla="*/ 52895 h 214903"/>
                <a:gd name="connsiteX140" fmla="*/ 299657 w 1368933"/>
                <a:gd name="connsiteY140" fmla="*/ 162768 h 214903"/>
                <a:gd name="connsiteX141" fmla="*/ 303657 w 1368933"/>
                <a:gd name="connsiteY141" fmla="*/ 166757 h 214903"/>
                <a:gd name="connsiteX142" fmla="*/ 332899 w 1368933"/>
                <a:gd name="connsiteY142" fmla="*/ 166757 h 214903"/>
                <a:gd name="connsiteX143" fmla="*/ 336899 w 1368933"/>
                <a:gd name="connsiteY143" fmla="*/ 162768 h 214903"/>
                <a:gd name="connsiteX144" fmla="*/ 336899 w 1368933"/>
                <a:gd name="connsiteY144" fmla="*/ 102181 h 214903"/>
                <a:gd name="connsiteX145" fmla="*/ 365665 w 1368933"/>
                <a:gd name="connsiteY145" fmla="*/ 75876 h 214903"/>
                <a:gd name="connsiteX146" fmla="*/ 173641 w 1368933"/>
                <a:gd name="connsiteY146" fmla="*/ 107594 h 214903"/>
                <a:gd name="connsiteX147" fmla="*/ 204502 w 1368933"/>
                <a:gd name="connsiteY147" fmla="*/ 73502 h 214903"/>
                <a:gd name="connsiteX148" fmla="*/ 235172 w 1368933"/>
                <a:gd name="connsiteY148" fmla="*/ 107594 h 214903"/>
                <a:gd name="connsiteX149" fmla="*/ 204502 w 1368933"/>
                <a:gd name="connsiteY149" fmla="*/ 141876 h 214903"/>
                <a:gd name="connsiteX150" fmla="*/ 173641 w 1368933"/>
                <a:gd name="connsiteY150" fmla="*/ 107594 h 214903"/>
                <a:gd name="connsiteX151" fmla="*/ 135446 w 1368933"/>
                <a:gd name="connsiteY151" fmla="*/ 107594 h 214903"/>
                <a:gd name="connsiteX152" fmla="*/ 204502 w 1368933"/>
                <a:gd name="connsiteY152" fmla="*/ 169606 h 214903"/>
                <a:gd name="connsiteX153" fmla="*/ 273272 w 1368933"/>
                <a:gd name="connsiteY153" fmla="*/ 107594 h 214903"/>
                <a:gd name="connsiteX154" fmla="*/ 204502 w 1368933"/>
                <a:gd name="connsiteY154" fmla="*/ 46058 h 214903"/>
                <a:gd name="connsiteX155" fmla="*/ 135446 w 1368933"/>
                <a:gd name="connsiteY155" fmla="*/ 107594 h 214903"/>
                <a:gd name="connsiteX156" fmla="*/ 110776 w 1368933"/>
                <a:gd name="connsiteY156" fmla="*/ 78915 h 214903"/>
                <a:gd name="connsiteX157" fmla="*/ 38672 w 1368933"/>
                <a:gd name="connsiteY157" fmla="*/ 78915 h 214903"/>
                <a:gd name="connsiteX158" fmla="*/ 38672 w 1368933"/>
                <a:gd name="connsiteY158" fmla="*/ 37796 h 214903"/>
                <a:gd name="connsiteX159" fmla="*/ 114300 w 1368933"/>
                <a:gd name="connsiteY159" fmla="*/ 37796 h 214903"/>
                <a:gd name="connsiteX160" fmla="*/ 118301 w 1368933"/>
                <a:gd name="connsiteY160" fmla="*/ 33807 h 214903"/>
                <a:gd name="connsiteX161" fmla="*/ 118301 w 1368933"/>
                <a:gd name="connsiteY161" fmla="*/ 11965 h 214903"/>
                <a:gd name="connsiteX162" fmla="*/ 114300 w 1368933"/>
                <a:gd name="connsiteY162" fmla="*/ 7977 h 214903"/>
                <a:gd name="connsiteX163" fmla="*/ 4001 w 1368933"/>
                <a:gd name="connsiteY163" fmla="*/ 7977 h 214903"/>
                <a:gd name="connsiteX164" fmla="*/ 0 w 1368933"/>
                <a:gd name="connsiteY164" fmla="*/ 11965 h 214903"/>
                <a:gd name="connsiteX165" fmla="*/ 0 w 1368933"/>
                <a:gd name="connsiteY165" fmla="*/ 162768 h 214903"/>
                <a:gd name="connsiteX166" fmla="*/ 4001 w 1368933"/>
                <a:gd name="connsiteY166" fmla="*/ 166757 h 214903"/>
                <a:gd name="connsiteX167" fmla="*/ 34671 w 1368933"/>
                <a:gd name="connsiteY167" fmla="*/ 166757 h 214903"/>
                <a:gd name="connsiteX168" fmla="*/ 38672 w 1368933"/>
                <a:gd name="connsiteY168" fmla="*/ 162768 h 214903"/>
                <a:gd name="connsiteX169" fmla="*/ 38672 w 1368933"/>
                <a:gd name="connsiteY169" fmla="*/ 108734 h 214903"/>
                <a:gd name="connsiteX170" fmla="*/ 110776 w 1368933"/>
                <a:gd name="connsiteY170" fmla="*/ 108734 h 214903"/>
                <a:gd name="connsiteX171" fmla="*/ 114776 w 1368933"/>
                <a:gd name="connsiteY171" fmla="*/ 104745 h 214903"/>
                <a:gd name="connsiteX172" fmla="*/ 114776 w 1368933"/>
                <a:gd name="connsiteY172" fmla="*/ 82904 h 214903"/>
                <a:gd name="connsiteX173" fmla="*/ 110776 w 1368933"/>
                <a:gd name="connsiteY173" fmla="*/ 78915 h 21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368933" h="214903">
                  <a:moveTo>
                    <a:pt x="1368933" y="96578"/>
                  </a:moveTo>
                  <a:cubicBezTo>
                    <a:pt x="1368933" y="66000"/>
                    <a:pt x="1351502" y="46532"/>
                    <a:pt x="1324642" y="46532"/>
                  </a:cubicBezTo>
                  <a:cubicBezTo>
                    <a:pt x="1301115" y="46532"/>
                    <a:pt x="1282922" y="64575"/>
                    <a:pt x="1280541" y="84328"/>
                  </a:cubicBezTo>
                  <a:lnTo>
                    <a:pt x="1280541" y="52895"/>
                  </a:lnTo>
                  <a:cubicBezTo>
                    <a:pt x="1280541" y="50331"/>
                    <a:pt x="1279112" y="48906"/>
                    <a:pt x="1276540" y="48906"/>
                  </a:cubicBezTo>
                  <a:lnTo>
                    <a:pt x="1247299" y="48906"/>
                  </a:lnTo>
                  <a:cubicBezTo>
                    <a:pt x="1244727" y="48906"/>
                    <a:pt x="1243298" y="50331"/>
                    <a:pt x="1243298" y="52895"/>
                  </a:cubicBezTo>
                  <a:lnTo>
                    <a:pt x="1243298" y="162768"/>
                  </a:lnTo>
                  <a:cubicBezTo>
                    <a:pt x="1243298" y="165332"/>
                    <a:pt x="1244727" y="166757"/>
                    <a:pt x="1247299" y="166757"/>
                  </a:cubicBezTo>
                  <a:lnTo>
                    <a:pt x="1276540" y="166757"/>
                  </a:lnTo>
                  <a:cubicBezTo>
                    <a:pt x="1279112" y="166757"/>
                    <a:pt x="1280541" y="165332"/>
                    <a:pt x="1280541" y="162768"/>
                  </a:cubicBezTo>
                  <a:lnTo>
                    <a:pt x="1280541" y="103131"/>
                  </a:lnTo>
                  <a:cubicBezTo>
                    <a:pt x="1280541" y="87177"/>
                    <a:pt x="1293019" y="75401"/>
                    <a:pt x="1306449" y="75401"/>
                  </a:cubicBezTo>
                  <a:cubicBezTo>
                    <a:pt x="1321499" y="75401"/>
                    <a:pt x="1331690" y="85942"/>
                    <a:pt x="1331690" y="103131"/>
                  </a:cubicBezTo>
                  <a:lnTo>
                    <a:pt x="1331690" y="162768"/>
                  </a:lnTo>
                  <a:cubicBezTo>
                    <a:pt x="1331690" y="165332"/>
                    <a:pt x="1333119" y="166757"/>
                    <a:pt x="1335691" y="166757"/>
                  </a:cubicBezTo>
                  <a:lnTo>
                    <a:pt x="1364933" y="166757"/>
                  </a:lnTo>
                  <a:cubicBezTo>
                    <a:pt x="1367504" y="166757"/>
                    <a:pt x="1368933" y="165332"/>
                    <a:pt x="1368933" y="162768"/>
                  </a:cubicBezTo>
                  <a:lnTo>
                    <a:pt x="1368933" y="96578"/>
                  </a:lnTo>
                  <a:close/>
                  <a:moveTo>
                    <a:pt x="1160717" y="69039"/>
                  </a:moveTo>
                  <a:cubicBezTo>
                    <a:pt x="1177004" y="69039"/>
                    <a:pt x="1183767" y="81289"/>
                    <a:pt x="1184053" y="96483"/>
                  </a:cubicBezTo>
                  <a:lnTo>
                    <a:pt x="1131951" y="96483"/>
                  </a:lnTo>
                  <a:cubicBezTo>
                    <a:pt x="1134523" y="79580"/>
                    <a:pt x="1146048" y="69039"/>
                    <a:pt x="1160717" y="69039"/>
                  </a:cubicBezTo>
                  <a:moveTo>
                    <a:pt x="1159764" y="169606"/>
                  </a:moveTo>
                  <a:cubicBezTo>
                    <a:pt x="1184053" y="169606"/>
                    <a:pt x="1203389" y="160869"/>
                    <a:pt x="1211866" y="156026"/>
                  </a:cubicBezTo>
                  <a:cubicBezTo>
                    <a:pt x="1213961" y="154886"/>
                    <a:pt x="1213961" y="152987"/>
                    <a:pt x="1213295" y="151088"/>
                  </a:cubicBezTo>
                  <a:lnTo>
                    <a:pt x="1207865" y="137033"/>
                  </a:lnTo>
                  <a:cubicBezTo>
                    <a:pt x="1206913" y="134659"/>
                    <a:pt x="1205294" y="134184"/>
                    <a:pt x="1202722" y="135134"/>
                  </a:cubicBezTo>
                  <a:cubicBezTo>
                    <a:pt x="1197102" y="137508"/>
                    <a:pt x="1182719" y="141971"/>
                    <a:pt x="1168337" y="141971"/>
                  </a:cubicBezTo>
                  <a:cubicBezTo>
                    <a:pt x="1149001" y="141971"/>
                    <a:pt x="1135094" y="132095"/>
                    <a:pt x="1132046" y="115191"/>
                  </a:cubicBezTo>
                  <a:lnTo>
                    <a:pt x="1212628" y="115191"/>
                  </a:lnTo>
                  <a:cubicBezTo>
                    <a:pt x="1215200" y="115191"/>
                    <a:pt x="1216438" y="113767"/>
                    <a:pt x="1216628" y="111203"/>
                  </a:cubicBezTo>
                  <a:cubicBezTo>
                    <a:pt x="1216819" y="108829"/>
                    <a:pt x="1216819" y="106265"/>
                    <a:pt x="1216819" y="103891"/>
                  </a:cubicBezTo>
                  <a:cubicBezTo>
                    <a:pt x="1216819" y="67709"/>
                    <a:pt x="1193959" y="46152"/>
                    <a:pt x="1158621" y="46152"/>
                  </a:cubicBezTo>
                  <a:cubicBezTo>
                    <a:pt x="1123283" y="46152"/>
                    <a:pt x="1095470" y="69134"/>
                    <a:pt x="1095470" y="109588"/>
                  </a:cubicBezTo>
                  <a:cubicBezTo>
                    <a:pt x="1095470" y="150043"/>
                    <a:pt x="1123760" y="169701"/>
                    <a:pt x="1159764" y="169701"/>
                  </a:cubicBezTo>
                  <a:moveTo>
                    <a:pt x="1033081" y="106170"/>
                  </a:moveTo>
                  <a:cubicBezTo>
                    <a:pt x="1033081" y="125637"/>
                    <a:pt x="1019842" y="138552"/>
                    <a:pt x="1002221" y="138552"/>
                  </a:cubicBezTo>
                  <a:cubicBezTo>
                    <a:pt x="984599" y="138552"/>
                    <a:pt x="971169" y="125352"/>
                    <a:pt x="971169" y="105885"/>
                  </a:cubicBezTo>
                  <a:cubicBezTo>
                    <a:pt x="971169" y="86417"/>
                    <a:pt x="984599" y="72742"/>
                    <a:pt x="1002221" y="72742"/>
                  </a:cubicBezTo>
                  <a:cubicBezTo>
                    <a:pt x="1019842" y="72742"/>
                    <a:pt x="1033081" y="86607"/>
                    <a:pt x="1033081" y="106075"/>
                  </a:cubicBezTo>
                  <a:moveTo>
                    <a:pt x="998410" y="214903"/>
                  </a:moveTo>
                  <a:cubicBezTo>
                    <a:pt x="1039654" y="214903"/>
                    <a:pt x="1069086" y="194676"/>
                    <a:pt x="1069086" y="157830"/>
                  </a:cubicBezTo>
                  <a:lnTo>
                    <a:pt x="1069086" y="52895"/>
                  </a:lnTo>
                  <a:cubicBezTo>
                    <a:pt x="1069086" y="50331"/>
                    <a:pt x="1067657" y="48906"/>
                    <a:pt x="1065086" y="48906"/>
                  </a:cubicBezTo>
                  <a:lnTo>
                    <a:pt x="1035844" y="48906"/>
                  </a:lnTo>
                  <a:cubicBezTo>
                    <a:pt x="1033272" y="48906"/>
                    <a:pt x="1031843" y="50331"/>
                    <a:pt x="1031843" y="52895"/>
                  </a:cubicBezTo>
                  <a:lnTo>
                    <a:pt x="1031843" y="81764"/>
                  </a:lnTo>
                  <a:cubicBezTo>
                    <a:pt x="1026414" y="62771"/>
                    <a:pt x="1014698" y="50806"/>
                    <a:pt x="997648" y="47672"/>
                  </a:cubicBezTo>
                  <a:cubicBezTo>
                    <a:pt x="993648" y="46722"/>
                    <a:pt x="989362" y="46722"/>
                    <a:pt x="984885" y="47007"/>
                  </a:cubicBezTo>
                  <a:cubicBezTo>
                    <a:pt x="953834" y="48622"/>
                    <a:pt x="932783" y="73502"/>
                    <a:pt x="932783" y="105980"/>
                  </a:cubicBezTo>
                  <a:cubicBezTo>
                    <a:pt x="932783" y="138457"/>
                    <a:pt x="955643" y="165142"/>
                    <a:pt x="988885" y="165142"/>
                  </a:cubicBezTo>
                  <a:cubicBezTo>
                    <a:pt x="1010602" y="165142"/>
                    <a:pt x="1025652" y="152417"/>
                    <a:pt x="1031748" y="130575"/>
                  </a:cubicBezTo>
                  <a:lnTo>
                    <a:pt x="1031748" y="150518"/>
                  </a:lnTo>
                  <a:cubicBezTo>
                    <a:pt x="1031748" y="177298"/>
                    <a:pt x="1016222" y="187649"/>
                    <a:pt x="990505" y="187649"/>
                  </a:cubicBezTo>
                  <a:cubicBezTo>
                    <a:pt x="976884" y="187649"/>
                    <a:pt x="963644" y="183850"/>
                    <a:pt x="956119" y="181096"/>
                  </a:cubicBezTo>
                  <a:cubicBezTo>
                    <a:pt x="953548" y="180147"/>
                    <a:pt x="951643" y="180621"/>
                    <a:pt x="950690" y="183660"/>
                  </a:cubicBezTo>
                  <a:lnTo>
                    <a:pt x="945547" y="198475"/>
                  </a:lnTo>
                  <a:cubicBezTo>
                    <a:pt x="945071" y="200089"/>
                    <a:pt x="945356" y="201988"/>
                    <a:pt x="947166" y="203128"/>
                  </a:cubicBezTo>
                  <a:cubicBezTo>
                    <a:pt x="959644" y="210440"/>
                    <a:pt x="977075" y="214903"/>
                    <a:pt x="998315" y="214903"/>
                  </a:cubicBezTo>
                  <a:moveTo>
                    <a:pt x="908399" y="96578"/>
                  </a:moveTo>
                  <a:cubicBezTo>
                    <a:pt x="908399" y="66000"/>
                    <a:pt x="890969" y="46532"/>
                    <a:pt x="864108" y="46532"/>
                  </a:cubicBezTo>
                  <a:cubicBezTo>
                    <a:pt x="840581" y="46532"/>
                    <a:pt x="822389" y="64575"/>
                    <a:pt x="820007" y="84328"/>
                  </a:cubicBezTo>
                  <a:lnTo>
                    <a:pt x="820007" y="52895"/>
                  </a:lnTo>
                  <a:cubicBezTo>
                    <a:pt x="820007" y="50331"/>
                    <a:pt x="818579" y="48906"/>
                    <a:pt x="816007" y="48906"/>
                  </a:cubicBezTo>
                  <a:lnTo>
                    <a:pt x="786765" y="48906"/>
                  </a:lnTo>
                  <a:cubicBezTo>
                    <a:pt x="784193" y="48906"/>
                    <a:pt x="782764" y="50331"/>
                    <a:pt x="782764" y="52895"/>
                  </a:cubicBezTo>
                  <a:lnTo>
                    <a:pt x="782764" y="162768"/>
                  </a:lnTo>
                  <a:cubicBezTo>
                    <a:pt x="782764" y="165332"/>
                    <a:pt x="784193" y="166757"/>
                    <a:pt x="786765" y="166757"/>
                  </a:cubicBezTo>
                  <a:lnTo>
                    <a:pt x="816007" y="166757"/>
                  </a:lnTo>
                  <a:cubicBezTo>
                    <a:pt x="818579" y="166757"/>
                    <a:pt x="820007" y="165332"/>
                    <a:pt x="820007" y="162768"/>
                  </a:cubicBezTo>
                  <a:lnTo>
                    <a:pt x="820007" y="103131"/>
                  </a:lnTo>
                  <a:cubicBezTo>
                    <a:pt x="820007" y="87177"/>
                    <a:pt x="832485" y="75401"/>
                    <a:pt x="845915" y="75401"/>
                  </a:cubicBezTo>
                  <a:cubicBezTo>
                    <a:pt x="860965" y="75401"/>
                    <a:pt x="871157" y="85942"/>
                    <a:pt x="871157" y="103131"/>
                  </a:cubicBezTo>
                  <a:lnTo>
                    <a:pt x="871157" y="162768"/>
                  </a:lnTo>
                  <a:cubicBezTo>
                    <a:pt x="871157" y="165332"/>
                    <a:pt x="872585" y="166757"/>
                    <a:pt x="875157" y="166757"/>
                  </a:cubicBezTo>
                  <a:lnTo>
                    <a:pt x="904399" y="166757"/>
                  </a:lnTo>
                  <a:cubicBezTo>
                    <a:pt x="906971" y="166757"/>
                    <a:pt x="908399" y="165332"/>
                    <a:pt x="908399" y="162768"/>
                  </a:cubicBezTo>
                  <a:lnTo>
                    <a:pt x="908399" y="96578"/>
                  </a:lnTo>
                  <a:close/>
                  <a:moveTo>
                    <a:pt x="713804" y="166757"/>
                  </a:moveTo>
                  <a:lnTo>
                    <a:pt x="743045" y="166757"/>
                  </a:lnTo>
                  <a:cubicBezTo>
                    <a:pt x="745617" y="166757"/>
                    <a:pt x="747046" y="165332"/>
                    <a:pt x="747046" y="162768"/>
                  </a:cubicBezTo>
                  <a:lnTo>
                    <a:pt x="747046" y="52895"/>
                  </a:lnTo>
                  <a:cubicBezTo>
                    <a:pt x="747046" y="50331"/>
                    <a:pt x="745617" y="48906"/>
                    <a:pt x="743045" y="48906"/>
                  </a:cubicBezTo>
                  <a:lnTo>
                    <a:pt x="713804" y="48906"/>
                  </a:lnTo>
                  <a:cubicBezTo>
                    <a:pt x="711232" y="48906"/>
                    <a:pt x="709803" y="50331"/>
                    <a:pt x="709803" y="52895"/>
                  </a:cubicBezTo>
                  <a:lnTo>
                    <a:pt x="709803" y="162768"/>
                  </a:lnTo>
                  <a:cubicBezTo>
                    <a:pt x="709803" y="165332"/>
                    <a:pt x="711232" y="166757"/>
                    <a:pt x="713804" y="166757"/>
                  </a:cubicBezTo>
                  <a:moveTo>
                    <a:pt x="728472" y="34282"/>
                  </a:moveTo>
                  <a:cubicBezTo>
                    <a:pt x="739997" y="34282"/>
                    <a:pt x="749237" y="26495"/>
                    <a:pt x="749237" y="17094"/>
                  </a:cubicBezTo>
                  <a:cubicBezTo>
                    <a:pt x="749237" y="7692"/>
                    <a:pt x="739997" y="0"/>
                    <a:pt x="728472" y="0"/>
                  </a:cubicBezTo>
                  <a:cubicBezTo>
                    <a:pt x="716947" y="0"/>
                    <a:pt x="707708" y="7502"/>
                    <a:pt x="707708" y="17094"/>
                  </a:cubicBezTo>
                  <a:cubicBezTo>
                    <a:pt x="707708" y="26685"/>
                    <a:pt x="716852" y="34282"/>
                    <a:pt x="728472" y="34282"/>
                  </a:cubicBezTo>
                  <a:moveTo>
                    <a:pt x="676085" y="96578"/>
                  </a:moveTo>
                  <a:cubicBezTo>
                    <a:pt x="676085" y="66000"/>
                    <a:pt x="658654" y="46532"/>
                    <a:pt x="631793" y="46532"/>
                  </a:cubicBezTo>
                  <a:cubicBezTo>
                    <a:pt x="608267" y="46532"/>
                    <a:pt x="590074" y="64575"/>
                    <a:pt x="587693" y="84328"/>
                  </a:cubicBezTo>
                  <a:lnTo>
                    <a:pt x="587693" y="52895"/>
                  </a:lnTo>
                  <a:cubicBezTo>
                    <a:pt x="587693" y="50331"/>
                    <a:pt x="586264" y="48906"/>
                    <a:pt x="583692" y="48906"/>
                  </a:cubicBezTo>
                  <a:lnTo>
                    <a:pt x="554450" y="48906"/>
                  </a:lnTo>
                  <a:cubicBezTo>
                    <a:pt x="551879" y="48906"/>
                    <a:pt x="550450" y="50331"/>
                    <a:pt x="550450" y="52895"/>
                  </a:cubicBezTo>
                  <a:lnTo>
                    <a:pt x="550450" y="162768"/>
                  </a:lnTo>
                  <a:cubicBezTo>
                    <a:pt x="550450" y="165332"/>
                    <a:pt x="551879" y="166757"/>
                    <a:pt x="554450" y="166757"/>
                  </a:cubicBezTo>
                  <a:lnTo>
                    <a:pt x="583692" y="166757"/>
                  </a:lnTo>
                  <a:cubicBezTo>
                    <a:pt x="586264" y="166757"/>
                    <a:pt x="587693" y="165332"/>
                    <a:pt x="587693" y="162768"/>
                  </a:cubicBezTo>
                  <a:lnTo>
                    <a:pt x="587693" y="103131"/>
                  </a:lnTo>
                  <a:cubicBezTo>
                    <a:pt x="587693" y="87177"/>
                    <a:pt x="600170" y="75401"/>
                    <a:pt x="613601" y="75401"/>
                  </a:cubicBezTo>
                  <a:cubicBezTo>
                    <a:pt x="628650" y="75401"/>
                    <a:pt x="638842" y="85942"/>
                    <a:pt x="638842" y="103131"/>
                  </a:cubicBezTo>
                  <a:lnTo>
                    <a:pt x="638842" y="162768"/>
                  </a:lnTo>
                  <a:cubicBezTo>
                    <a:pt x="638842" y="165332"/>
                    <a:pt x="640271" y="166757"/>
                    <a:pt x="642842" y="166757"/>
                  </a:cubicBezTo>
                  <a:lnTo>
                    <a:pt x="672084" y="166757"/>
                  </a:lnTo>
                  <a:cubicBezTo>
                    <a:pt x="674656" y="166757"/>
                    <a:pt x="676085" y="165332"/>
                    <a:pt x="676085" y="162768"/>
                  </a:cubicBezTo>
                  <a:lnTo>
                    <a:pt x="676085" y="96578"/>
                  </a:lnTo>
                  <a:close/>
                  <a:moveTo>
                    <a:pt x="467868" y="69039"/>
                  </a:moveTo>
                  <a:cubicBezTo>
                    <a:pt x="484156" y="69039"/>
                    <a:pt x="490918" y="81289"/>
                    <a:pt x="491204" y="96483"/>
                  </a:cubicBezTo>
                  <a:lnTo>
                    <a:pt x="439103" y="96483"/>
                  </a:lnTo>
                  <a:cubicBezTo>
                    <a:pt x="441674" y="79580"/>
                    <a:pt x="453199" y="69039"/>
                    <a:pt x="467868" y="69039"/>
                  </a:cubicBezTo>
                  <a:moveTo>
                    <a:pt x="466916" y="169606"/>
                  </a:moveTo>
                  <a:cubicBezTo>
                    <a:pt x="491204" y="169606"/>
                    <a:pt x="510540" y="160869"/>
                    <a:pt x="519017" y="156026"/>
                  </a:cubicBezTo>
                  <a:cubicBezTo>
                    <a:pt x="521113" y="154886"/>
                    <a:pt x="521113" y="152987"/>
                    <a:pt x="520446" y="151088"/>
                  </a:cubicBezTo>
                  <a:lnTo>
                    <a:pt x="515017" y="137033"/>
                  </a:lnTo>
                  <a:cubicBezTo>
                    <a:pt x="514064" y="134659"/>
                    <a:pt x="512445" y="134184"/>
                    <a:pt x="509873" y="135134"/>
                  </a:cubicBezTo>
                  <a:cubicBezTo>
                    <a:pt x="504254" y="137508"/>
                    <a:pt x="489871" y="141971"/>
                    <a:pt x="475488" y="141971"/>
                  </a:cubicBezTo>
                  <a:cubicBezTo>
                    <a:pt x="456152" y="141971"/>
                    <a:pt x="442246" y="132095"/>
                    <a:pt x="439198" y="115191"/>
                  </a:cubicBezTo>
                  <a:lnTo>
                    <a:pt x="519779" y="115191"/>
                  </a:lnTo>
                  <a:cubicBezTo>
                    <a:pt x="522351" y="115191"/>
                    <a:pt x="523589" y="113767"/>
                    <a:pt x="523780" y="111203"/>
                  </a:cubicBezTo>
                  <a:cubicBezTo>
                    <a:pt x="523970" y="108829"/>
                    <a:pt x="523970" y="106265"/>
                    <a:pt x="523970" y="103891"/>
                  </a:cubicBezTo>
                  <a:cubicBezTo>
                    <a:pt x="523970" y="67709"/>
                    <a:pt x="501110" y="46152"/>
                    <a:pt x="465772" y="46152"/>
                  </a:cubicBezTo>
                  <a:cubicBezTo>
                    <a:pt x="430435" y="46152"/>
                    <a:pt x="402622" y="69134"/>
                    <a:pt x="402622" y="109588"/>
                  </a:cubicBezTo>
                  <a:cubicBezTo>
                    <a:pt x="402622" y="150043"/>
                    <a:pt x="430911" y="169701"/>
                    <a:pt x="466916" y="169701"/>
                  </a:cubicBezTo>
                  <a:moveTo>
                    <a:pt x="365665" y="75876"/>
                  </a:moveTo>
                  <a:cubicBezTo>
                    <a:pt x="372713" y="75876"/>
                    <a:pt x="379571" y="77775"/>
                    <a:pt x="383762" y="79200"/>
                  </a:cubicBezTo>
                  <a:cubicBezTo>
                    <a:pt x="386620" y="80150"/>
                    <a:pt x="388430" y="79675"/>
                    <a:pt x="389191" y="77301"/>
                  </a:cubicBezTo>
                  <a:lnTo>
                    <a:pt x="394621" y="56599"/>
                  </a:lnTo>
                  <a:cubicBezTo>
                    <a:pt x="395288" y="54034"/>
                    <a:pt x="394811" y="52610"/>
                    <a:pt x="392239" y="51186"/>
                  </a:cubicBezTo>
                  <a:cubicBezTo>
                    <a:pt x="389191" y="49571"/>
                    <a:pt x="380714" y="46532"/>
                    <a:pt x="372713" y="46532"/>
                  </a:cubicBezTo>
                  <a:cubicBezTo>
                    <a:pt x="351282" y="46532"/>
                    <a:pt x="338518" y="64386"/>
                    <a:pt x="336899" y="83853"/>
                  </a:cubicBezTo>
                  <a:lnTo>
                    <a:pt x="336899" y="52895"/>
                  </a:lnTo>
                  <a:cubicBezTo>
                    <a:pt x="336899" y="50331"/>
                    <a:pt x="335470" y="48906"/>
                    <a:pt x="332899" y="48906"/>
                  </a:cubicBezTo>
                  <a:lnTo>
                    <a:pt x="303657" y="48906"/>
                  </a:lnTo>
                  <a:cubicBezTo>
                    <a:pt x="301085" y="48906"/>
                    <a:pt x="299657" y="50331"/>
                    <a:pt x="299657" y="52895"/>
                  </a:cubicBezTo>
                  <a:lnTo>
                    <a:pt x="299657" y="162768"/>
                  </a:lnTo>
                  <a:cubicBezTo>
                    <a:pt x="299657" y="165332"/>
                    <a:pt x="301085" y="166757"/>
                    <a:pt x="303657" y="166757"/>
                  </a:cubicBezTo>
                  <a:lnTo>
                    <a:pt x="332899" y="166757"/>
                  </a:lnTo>
                  <a:cubicBezTo>
                    <a:pt x="335470" y="166757"/>
                    <a:pt x="336899" y="165332"/>
                    <a:pt x="336899" y="162768"/>
                  </a:cubicBezTo>
                  <a:lnTo>
                    <a:pt x="336899" y="102181"/>
                  </a:lnTo>
                  <a:cubicBezTo>
                    <a:pt x="337376" y="86702"/>
                    <a:pt x="349853" y="75876"/>
                    <a:pt x="365665" y="75876"/>
                  </a:cubicBezTo>
                  <a:moveTo>
                    <a:pt x="173641" y="107594"/>
                  </a:moveTo>
                  <a:cubicBezTo>
                    <a:pt x="173641" y="87367"/>
                    <a:pt x="186880" y="73502"/>
                    <a:pt x="204502" y="73502"/>
                  </a:cubicBezTo>
                  <a:cubicBezTo>
                    <a:pt x="222123" y="73502"/>
                    <a:pt x="235172" y="87367"/>
                    <a:pt x="235172" y="107594"/>
                  </a:cubicBezTo>
                  <a:cubicBezTo>
                    <a:pt x="235172" y="127821"/>
                    <a:pt x="221933" y="141876"/>
                    <a:pt x="204502" y="141876"/>
                  </a:cubicBezTo>
                  <a:cubicBezTo>
                    <a:pt x="187071" y="141876"/>
                    <a:pt x="173641" y="128011"/>
                    <a:pt x="173641" y="107594"/>
                  </a:cubicBezTo>
                  <a:moveTo>
                    <a:pt x="135446" y="107594"/>
                  </a:moveTo>
                  <a:cubicBezTo>
                    <a:pt x="135446" y="143301"/>
                    <a:pt x="163735" y="169606"/>
                    <a:pt x="204502" y="169606"/>
                  </a:cubicBezTo>
                  <a:cubicBezTo>
                    <a:pt x="245269" y="169606"/>
                    <a:pt x="273272" y="143301"/>
                    <a:pt x="273272" y="107594"/>
                  </a:cubicBezTo>
                  <a:cubicBezTo>
                    <a:pt x="273272" y="71888"/>
                    <a:pt x="245269" y="46058"/>
                    <a:pt x="204502" y="46058"/>
                  </a:cubicBezTo>
                  <a:cubicBezTo>
                    <a:pt x="163735" y="46058"/>
                    <a:pt x="135446" y="72078"/>
                    <a:pt x="135446" y="107594"/>
                  </a:cubicBezTo>
                  <a:moveTo>
                    <a:pt x="110776" y="78915"/>
                  </a:moveTo>
                  <a:lnTo>
                    <a:pt x="38672" y="78915"/>
                  </a:lnTo>
                  <a:lnTo>
                    <a:pt x="38672" y="37796"/>
                  </a:lnTo>
                  <a:lnTo>
                    <a:pt x="114300" y="37796"/>
                  </a:lnTo>
                  <a:cubicBezTo>
                    <a:pt x="116872" y="37796"/>
                    <a:pt x="118301" y="36371"/>
                    <a:pt x="118301" y="33807"/>
                  </a:cubicBezTo>
                  <a:lnTo>
                    <a:pt x="118301" y="11965"/>
                  </a:lnTo>
                  <a:cubicBezTo>
                    <a:pt x="118301" y="9401"/>
                    <a:pt x="116872" y="7977"/>
                    <a:pt x="114300" y="7977"/>
                  </a:cubicBezTo>
                  <a:lnTo>
                    <a:pt x="4001" y="7977"/>
                  </a:lnTo>
                  <a:cubicBezTo>
                    <a:pt x="1429" y="7977"/>
                    <a:pt x="0" y="9401"/>
                    <a:pt x="0" y="11965"/>
                  </a:cubicBezTo>
                  <a:lnTo>
                    <a:pt x="0" y="162768"/>
                  </a:lnTo>
                  <a:cubicBezTo>
                    <a:pt x="0" y="165332"/>
                    <a:pt x="1429" y="166757"/>
                    <a:pt x="4001" y="166757"/>
                  </a:cubicBezTo>
                  <a:lnTo>
                    <a:pt x="34671" y="166757"/>
                  </a:lnTo>
                  <a:cubicBezTo>
                    <a:pt x="37243" y="166757"/>
                    <a:pt x="38672" y="165332"/>
                    <a:pt x="38672" y="162768"/>
                  </a:cubicBezTo>
                  <a:lnTo>
                    <a:pt x="38672" y="108734"/>
                  </a:lnTo>
                  <a:lnTo>
                    <a:pt x="110776" y="108734"/>
                  </a:lnTo>
                  <a:cubicBezTo>
                    <a:pt x="113348" y="108734"/>
                    <a:pt x="114776" y="107309"/>
                    <a:pt x="114776" y="104745"/>
                  </a:cubicBezTo>
                  <a:lnTo>
                    <a:pt x="114776" y="82904"/>
                  </a:lnTo>
                  <a:cubicBezTo>
                    <a:pt x="114776" y="80340"/>
                    <a:pt x="113348" y="78915"/>
                    <a:pt x="110776" y="7891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976F272-2FB7-2F65-93F0-5394E96638B7}"/>
                </a:ext>
              </a:extLst>
            </p:cNvPr>
            <p:cNvSpPr/>
            <p:nvPr/>
          </p:nvSpPr>
          <p:spPr>
            <a:xfrm>
              <a:off x="5149024" y="643144"/>
              <a:ext cx="1889379" cy="547372"/>
            </a:xfrm>
            <a:custGeom>
              <a:avLst/>
              <a:gdLst>
                <a:gd name="connsiteX0" fmla="*/ 1621822 w 1889379"/>
                <a:gd name="connsiteY0" fmla="*/ 335508 h 547372"/>
                <a:gd name="connsiteX1" fmla="*/ 1518476 w 1889379"/>
                <a:gd name="connsiteY1" fmla="*/ 218607 h 547372"/>
                <a:gd name="connsiteX2" fmla="*/ 1621822 w 1889379"/>
                <a:gd name="connsiteY2" fmla="*/ 100947 h 547372"/>
                <a:gd name="connsiteX3" fmla="*/ 1725168 w 1889379"/>
                <a:gd name="connsiteY3" fmla="*/ 218607 h 547372"/>
                <a:gd name="connsiteX4" fmla="*/ 1621822 w 1889379"/>
                <a:gd name="connsiteY4" fmla="*/ 335508 h 547372"/>
                <a:gd name="connsiteX5" fmla="*/ 1115568 w 1889379"/>
                <a:gd name="connsiteY5" fmla="*/ 335508 h 547372"/>
                <a:gd name="connsiteX6" fmla="*/ 1012222 w 1889379"/>
                <a:gd name="connsiteY6" fmla="*/ 218607 h 547372"/>
                <a:gd name="connsiteX7" fmla="*/ 1115568 w 1889379"/>
                <a:gd name="connsiteY7" fmla="*/ 100947 h 547372"/>
                <a:gd name="connsiteX8" fmla="*/ 1218914 w 1889379"/>
                <a:gd name="connsiteY8" fmla="*/ 218607 h 547372"/>
                <a:gd name="connsiteX9" fmla="*/ 1115568 w 1889379"/>
                <a:gd name="connsiteY9" fmla="*/ 335508 h 547372"/>
                <a:gd name="connsiteX10" fmla="*/ 637699 w 1889379"/>
                <a:gd name="connsiteY10" fmla="*/ 335508 h 547372"/>
                <a:gd name="connsiteX11" fmla="*/ 534353 w 1889379"/>
                <a:gd name="connsiteY11" fmla="*/ 218607 h 547372"/>
                <a:gd name="connsiteX12" fmla="*/ 637699 w 1889379"/>
                <a:gd name="connsiteY12" fmla="*/ 100947 h 547372"/>
                <a:gd name="connsiteX13" fmla="*/ 741045 w 1889379"/>
                <a:gd name="connsiteY13" fmla="*/ 218607 h 547372"/>
                <a:gd name="connsiteX14" fmla="*/ 637699 w 1889379"/>
                <a:gd name="connsiteY14" fmla="*/ 335508 h 547372"/>
                <a:gd name="connsiteX15" fmla="*/ 1621822 w 1889379"/>
                <a:gd name="connsiteY15" fmla="*/ 95 h 547372"/>
                <a:gd name="connsiteX16" fmla="*/ 1368743 w 1889379"/>
                <a:gd name="connsiteY16" fmla="*/ 139692 h 547372"/>
                <a:gd name="connsiteX17" fmla="*/ 1115663 w 1889379"/>
                <a:gd name="connsiteY17" fmla="*/ 95 h 547372"/>
                <a:gd name="connsiteX18" fmla="*/ 876681 w 1889379"/>
                <a:gd name="connsiteY18" fmla="*/ 111203 h 547372"/>
                <a:gd name="connsiteX19" fmla="*/ 637794 w 1889379"/>
                <a:gd name="connsiteY19" fmla="*/ 95 h 547372"/>
                <a:gd name="connsiteX20" fmla="*/ 370237 w 1889379"/>
                <a:gd name="connsiteY20" fmla="*/ 218607 h 547372"/>
                <a:gd name="connsiteX21" fmla="*/ 391287 w 1889379"/>
                <a:gd name="connsiteY21" fmla="*/ 311767 h 547372"/>
                <a:gd name="connsiteX22" fmla="*/ 386048 w 1889379"/>
                <a:gd name="connsiteY22" fmla="*/ 314046 h 547372"/>
                <a:gd name="connsiteX23" fmla="*/ 363284 w 1889379"/>
                <a:gd name="connsiteY23" fmla="*/ 321738 h 547372"/>
                <a:gd name="connsiteX24" fmla="*/ 294989 w 1889379"/>
                <a:gd name="connsiteY24" fmla="*/ 330570 h 547372"/>
                <a:gd name="connsiteX25" fmla="*/ 164306 w 1889379"/>
                <a:gd name="connsiteY25" fmla="*/ 220886 h 547372"/>
                <a:gd name="connsiteX26" fmla="*/ 286131 w 1889379"/>
                <a:gd name="connsiteY26" fmla="*/ 105695 h 547372"/>
                <a:gd name="connsiteX27" fmla="*/ 353282 w 1889379"/>
                <a:gd name="connsiteY27" fmla="*/ 114622 h 547372"/>
                <a:gd name="connsiteX28" fmla="*/ 416909 w 1889379"/>
                <a:gd name="connsiteY28" fmla="*/ 33237 h 547372"/>
                <a:gd name="connsiteX29" fmla="*/ 392621 w 1889379"/>
                <a:gd name="connsiteY29" fmla="*/ 22601 h 547372"/>
                <a:gd name="connsiteX30" fmla="*/ 392621 w 1889379"/>
                <a:gd name="connsiteY30" fmla="*/ 22601 h 547372"/>
                <a:gd name="connsiteX31" fmla="*/ 267557 w 1889379"/>
                <a:gd name="connsiteY31" fmla="*/ 0 h 547372"/>
                <a:gd name="connsiteX32" fmla="*/ 0 w 1889379"/>
                <a:gd name="connsiteY32" fmla="*/ 218512 h 547372"/>
                <a:gd name="connsiteX33" fmla="*/ 267557 w 1889379"/>
                <a:gd name="connsiteY33" fmla="*/ 436170 h 547372"/>
                <a:gd name="connsiteX34" fmla="*/ 390716 w 1889379"/>
                <a:gd name="connsiteY34" fmla="*/ 419646 h 547372"/>
                <a:gd name="connsiteX35" fmla="*/ 463391 w 1889379"/>
                <a:gd name="connsiteY35" fmla="*/ 390492 h 547372"/>
                <a:gd name="connsiteX36" fmla="*/ 637794 w 1889379"/>
                <a:gd name="connsiteY36" fmla="*/ 436170 h 547372"/>
                <a:gd name="connsiteX37" fmla="*/ 876681 w 1889379"/>
                <a:gd name="connsiteY37" fmla="*/ 325347 h 547372"/>
                <a:gd name="connsiteX38" fmla="*/ 1115663 w 1889379"/>
                <a:gd name="connsiteY38" fmla="*/ 436170 h 547372"/>
                <a:gd name="connsiteX39" fmla="*/ 1354360 w 1889379"/>
                <a:gd name="connsiteY39" fmla="*/ 325726 h 547372"/>
                <a:gd name="connsiteX40" fmla="*/ 1354360 w 1889379"/>
                <a:gd name="connsiteY40" fmla="*/ 547372 h 547372"/>
                <a:gd name="connsiteX41" fmla="*/ 1517809 w 1889379"/>
                <a:gd name="connsiteY41" fmla="*/ 547372 h 547372"/>
                <a:gd name="connsiteX42" fmla="*/ 1517809 w 1889379"/>
                <a:gd name="connsiteY42" fmla="*/ 422020 h 547372"/>
                <a:gd name="connsiteX43" fmla="*/ 1621822 w 1889379"/>
                <a:gd name="connsiteY43" fmla="*/ 436170 h 547372"/>
                <a:gd name="connsiteX44" fmla="*/ 1889379 w 1889379"/>
                <a:gd name="connsiteY44" fmla="*/ 218512 h 547372"/>
                <a:gd name="connsiteX45" fmla="*/ 1621822 w 1889379"/>
                <a:gd name="connsiteY45" fmla="*/ 0 h 5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89379" h="547372">
                  <a:moveTo>
                    <a:pt x="1621822" y="335508"/>
                  </a:moveTo>
                  <a:cubicBezTo>
                    <a:pt x="1548575" y="335508"/>
                    <a:pt x="1518476" y="280239"/>
                    <a:pt x="1518476" y="218607"/>
                  </a:cubicBezTo>
                  <a:cubicBezTo>
                    <a:pt x="1518476" y="156975"/>
                    <a:pt x="1548479" y="100947"/>
                    <a:pt x="1621822" y="100947"/>
                  </a:cubicBezTo>
                  <a:cubicBezTo>
                    <a:pt x="1695164" y="100947"/>
                    <a:pt x="1725168" y="156216"/>
                    <a:pt x="1725168" y="218607"/>
                  </a:cubicBezTo>
                  <a:cubicBezTo>
                    <a:pt x="1725168" y="280998"/>
                    <a:pt x="1695164" y="335508"/>
                    <a:pt x="1621822" y="335508"/>
                  </a:cubicBezTo>
                  <a:moveTo>
                    <a:pt x="1115568" y="335508"/>
                  </a:moveTo>
                  <a:cubicBezTo>
                    <a:pt x="1042321" y="335508"/>
                    <a:pt x="1012222" y="280239"/>
                    <a:pt x="1012222" y="218607"/>
                  </a:cubicBezTo>
                  <a:cubicBezTo>
                    <a:pt x="1012222" y="156975"/>
                    <a:pt x="1042226" y="100947"/>
                    <a:pt x="1115568" y="100947"/>
                  </a:cubicBezTo>
                  <a:cubicBezTo>
                    <a:pt x="1188911" y="100947"/>
                    <a:pt x="1218914" y="156216"/>
                    <a:pt x="1218914" y="218607"/>
                  </a:cubicBezTo>
                  <a:cubicBezTo>
                    <a:pt x="1218914" y="280998"/>
                    <a:pt x="1188911" y="335508"/>
                    <a:pt x="1115568" y="335508"/>
                  </a:cubicBezTo>
                  <a:moveTo>
                    <a:pt x="637699" y="335508"/>
                  </a:moveTo>
                  <a:cubicBezTo>
                    <a:pt x="564356" y="335508"/>
                    <a:pt x="534353" y="280239"/>
                    <a:pt x="534353" y="218607"/>
                  </a:cubicBezTo>
                  <a:cubicBezTo>
                    <a:pt x="534353" y="156975"/>
                    <a:pt x="564356" y="100947"/>
                    <a:pt x="637699" y="100947"/>
                  </a:cubicBezTo>
                  <a:cubicBezTo>
                    <a:pt x="711041" y="100947"/>
                    <a:pt x="741045" y="156216"/>
                    <a:pt x="741045" y="218607"/>
                  </a:cubicBezTo>
                  <a:cubicBezTo>
                    <a:pt x="741045" y="280998"/>
                    <a:pt x="711041" y="335508"/>
                    <a:pt x="637699" y="335508"/>
                  </a:cubicBezTo>
                  <a:moveTo>
                    <a:pt x="1621822" y="95"/>
                  </a:moveTo>
                  <a:cubicBezTo>
                    <a:pt x="1501616" y="95"/>
                    <a:pt x="1404271" y="50236"/>
                    <a:pt x="1368743" y="139692"/>
                  </a:cubicBezTo>
                  <a:cubicBezTo>
                    <a:pt x="1333214" y="50236"/>
                    <a:pt x="1235774" y="95"/>
                    <a:pt x="1115663" y="95"/>
                  </a:cubicBezTo>
                  <a:cubicBezTo>
                    <a:pt x="1008888" y="95"/>
                    <a:pt x="920115" y="39695"/>
                    <a:pt x="876681" y="111203"/>
                  </a:cubicBezTo>
                  <a:cubicBezTo>
                    <a:pt x="833247" y="39695"/>
                    <a:pt x="744474" y="95"/>
                    <a:pt x="637794" y="95"/>
                  </a:cubicBezTo>
                  <a:cubicBezTo>
                    <a:pt x="485870" y="95"/>
                    <a:pt x="370237" y="80150"/>
                    <a:pt x="370237" y="218607"/>
                  </a:cubicBezTo>
                  <a:cubicBezTo>
                    <a:pt x="370237" y="253459"/>
                    <a:pt x="377666" y="284607"/>
                    <a:pt x="391287" y="311767"/>
                  </a:cubicBezTo>
                  <a:cubicBezTo>
                    <a:pt x="389573" y="312526"/>
                    <a:pt x="387763" y="313286"/>
                    <a:pt x="386048" y="314046"/>
                  </a:cubicBezTo>
                  <a:cubicBezTo>
                    <a:pt x="379095" y="316800"/>
                    <a:pt x="371570" y="319364"/>
                    <a:pt x="363284" y="321738"/>
                  </a:cubicBezTo>
                  <a:cubicBezTo>
                    <a:pt x="342329" y="327436"/>
                    <a:pt x="318707" y="330570"/>
                    <a:pt x="294989" y="330570"/>
                  </a:cubicBezTo>
                  <a:cubicBezTo>
                    <a:pt x="226124" y="330570"/>
                    <a:pt x="164306" y="287361"/>
                    <a:pt x="164306" y="220886"/>
                  </a:cubicBezTo>
                  <a:cubicBezTo>
                    <a:pt x="164306" y="148809"/>
                    <a:pt x="217265" y="105695"/>
                    <a:pt x="286131" y="105695"/>
                  </a:cubicBezTo>
                  <a:cubicBezTo>
                    <a:pt x="312420" y="105695"/>
                    <a:pt x="332613" y="107214"/>
                    <a:pt x="353282" y="114622"/>
                  </a:cubicBezTo>
                  <a:cubicBezTo>
                    <a:pt x="353282" y="114622"/>
                    <a:pt x="377000" y="62961"/>
                    <a:pt x="416909" y="33237"/>
                  </a:cubicBezTo>
                  <a:cubicBezTo>
                    <a:pt x="409289" y="29629"/>
                    <a:pt x="401288" y="26210"/>
                    <a:pt x="392621" y="22601"/>
                  </a:cubicBezTo>
                  <a:lnTo>
                    <a:pt x="392621" y="22601"/>
                  </a:lnTo>
                  <a:cubicBezTo>
                    <a:pt x="356711" y="7027"/>
                    <a:pt x="314706" y="0"/>
                    <a:pt x="267557" y="0"/>
                  </a:cubicBezTo>
                  <a:cubicBezTo>
                    <a:pt x="115633" y="0"/>
                    <a:pt x="0" y="80055"/>
                    <a:pt x="0" y="218512"/>
                  </a:cubicBezTo>
                  <a:cubicBezTo>
                    <a:pt x="0" y="356970"/>
                    <a:pt x="115633" y="436170"/>
                    <a:pt x="267557" y="436170"/>
                  </a:cubicBezTo>
                  <a:cubicBezTo>
                    <a:pt x="307658" y="436170"/>
                    <a:pt x="352425" y="430377"/>
                    <a:pt x="390716" y="419646"/>
                  </a:cubicBezTo>
                  <a:cubicBezTo>
                    <a:pt x="405098" y="416227"/>
                    <a:pt x="438817" y="404641"/>
                    <a:pt x="463391" y="390492"/>
                  </a:cubicBezTo>
                  <a:cubicBezTo>
                    <a:pt x="509683" y="420311"/>
                    <a:pt x="570071" y="436170"/>
                    <a:pt x="637794" y="436170"/>
                  </a:cubicBezTo>
                  <a:cubicBezTo>
                    <a:pt x="744569" y="436170"/>
                    <a:pt x="833342" y="396570"/>
                    <a:pt x="876681" y="325347"/>
                  </a:cubicBezTo>
                  <a:cubicBezTo>
                    <a:pt x="920115" y="396570"/>
                    <a:pt x="1008888" y="436170"/>
                    <a:pt x="1115663" y="436170"/>
                  </a:cubicBezTo>
                  <a:cubicBezTo>
                    <a:pt x="1222439" y="436170"/>
                    <a:pt x="1310926" y="396759"/>
                    <a:pt x="1354360" y="325726"/>
                  </a:cubicBezTo>
                  <a:lnTo>
                    <a:pt x="1354360" y="547372"/>
                  </a:lnTo>
                  <a:lnTo>
                    <a:pt x="1517809" y="547372"/>
                  </a:lnTo>
                  <a:lnTo>
                    <a:pt x="1517809" y="422020"/>
                  </a:lnTo>
                  <a:cubicBezTo>
                    <a:pt x="1549527" y="431326"/>
                    <a:pt x="1584579" y="436170"/>
                    <a:pt x="1621822" y="436170"/>
                  </a:cubicBezTo>
                  <a:cubicBezTo>
                    <a:pt x="1773746" y="436170"/>
                    <a:pt x="1889379" y="356115"/>
                    <a:pt x="1889379" y="218512"/>
                  </a:cubicBezTo>
                  <a:cubicBezTo>
                    <a:pt x="1889379" y="80909"/>
                    <a:pt x="1773650" y="0"/>
                    <a:pt x="1621822" y="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DB7D13D3-3CD3-D462-02F1-B026E4B636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444" y="2002310"/>
            <a:ext cx="9644062" cy="2853379"/>
          </a:xfrm>
        </p:spPr>
        <p:txBody>
          <a:bodyPr anchor="ctr">
            <a:normAutofit/>
          </a:bodyPr>
          <a:lstStyle>
            <a:lvl1pPr algn="ctr">
              <a:defRPr sz="75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præsentationstitel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5729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 undertekst og bille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68B0471-0D20-31B9-2AE1-16557FFC99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000" y="5415829"/>
            <a:ext cx="690721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undertekst</a:t>
            </a:r>
            <a:endParaRPr lang="en-US" dirty="0"/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2BD29884-CE9E-1B73-80AD-475E95EFF19E}"/>
              </a:ext>
            </a:extLst>
          </p:cNvPr>
          <p:cNvGrpSpPr/>
          <p:nvPr userDrawn="1"/>
        </p:nvGrpSpPr>
        <p:grpSpPr>
          <a:xfrm>
            <a:off x="5473772" y="311151"/>
            <a:ext cx="1229669" cy="683446"/>
            <a:chOff x="5149024" y="311150"/>
            <a:chExt cx="1889379" cy="105011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72EE2DF-8720-F75D-9C52-32FF4AD2FDEB}"/>
                </a:ext>
              </a:extLst>
            </p:cNvPr>
            <p:cNvSpPr/>
            <p:nvPr/>
          </p:nvSpPr>
          <p:spPr>
            <a:xfrm>
              <a:off x="5756529" y="1194504"/>
              <a:ext cx="669512" cy="166756"/>
            </a:xfrm>
            <a:custGeom>
              <a:avLst/>
              <a:gdLst>
                <a:gd name="connsiteX0" fmla="*/ 606171 w 669512"/>
                <a:gd name="connsiteY0" fmla="*/ 111108 h 166756"/>
                <a:gd name="connsiteX1" fmla="*/ 632555 w 669512"/>
                <a:gd name="connsiteY1" fmla="*/ 116521 h 166756"/>
                <a:gd name="connsiteX2" fmla="*/ 603313 w 669512"/>
                <a:gd name="connsiteY2" fmla="*/ 143491 h 166756"/>
                <a:gd name="connsiteX3" fmla="*/ 585216 w 669512"/>
                <a:gd name="connsiteY3" fmla="*/ 127727 h 166756"/>
                <a:gd name="connsiteX4" fmla="*/ 606171 w 669512"/>
                <a:gd name="connsiteY4" fmla="*/ 111013 h 166756"/>
                <a:gd name="connsiteX5" fmla="*/ 633222 w 669512"/>
                <a:gd name="connsiteY5" fmla="*/ 160394 h 166756"/>
                <a:gd name="connsiteX6" fmla="*/ 637222 w 669512"/>
                <a:gd name="connsiteY6" fmla="*/ 164383 h 166756"/>
                <a:gd name="connsiteX7" fmla="*/ 665512 w 669512"/>
                <a:gd name="connsiteY7" fmla="*/ 164383 h 166756"/>
                <a:gd name="connsiteX8" fmla="*/ 669512 w 669512"/>
                <a:gd name="connsiteY8" fmla="*/ 160394 h 166756"/>
                <a:gd name="connsiteX9" fmla="*/ 669512 w 669512"/>
                <a:gd name="connsiteY9" fmla="*/ 93729 h 166756"/>
                <a:gd name="connsiteX10" fmla="*/ 612267 w 669512"/>
                <a:gd name="connsiteY10" fmla="*/ 44158 h 166756"/>
                <a:gd name="connsiteX11" fmla="*/ 562356 w 669512"/>
                <a:gd name="connsiteY11" fmla="*/ 54509 h 166756"/>
                <a:gd name="connsiteX12" fmla="*/ 560451 w 669512"/>
                <a:gd name="connsiteY12" fmla="*/ 59637 h 166756"/>
                <a:gd name="connsiteX13" fmla="*/ 565404 w 669512"/>
                <a:gd name="connsiteY13" fmla="*/ 74167 h 166756"/>
                <a:gd name="connsiteX14" fmla="*/ 570547 w 669512"/>
                <a:gd name="connsiteY14" fmla="*/ 76066 h 166756"/>
                <a:gd name="connsiteX15" fmla="*/ 602837 w 669512"/>
                <a:gd name="connsiteY15" fmla="*/ 69704 h 166756"/>
                <a:gd name="connsiteX16" fmla="*/ 632555 w 669512"/>
                <a:gd name="connsiteY16" fmla="*/ 94584 h 166756"/>
                <a:gd name="connsiteX17" fmla="*/ 632555 w 669512"/>
                <a:gd name="connsiteY17" fmla="*/ 98098 h 166756"/>
                <a:gd name="connsiteX18" fmla="*/ 599313 w 669512"/>
                <a:gd name="connsiteY18" fmla="*/ 91735 h 166756"/>
                <a:gd name="connsiteX19" fmla="*/ 551212 w 669512"/>
                <a:gd name="connsiteY19" fmla="*/ 130481 h 166756"/>
                <a:gd name="connsiteX20" fmla="*/ 591026 w 669512"/>
                <a:gd name="connsiteY20" fmla="*/ 166662 h 166756"/>
                <a:gd name="connsiteX21" fmla="*/ 633222 w 669512"/>
                <a:gd name="connsiteY21" fmla="*/ 131620 h 166756"/>
                <a:gd name="connsiteX22" fmla="*/ 633222 w 669512"/>
                <a:gd name="connsiteY22" fmla="*/ 160299 h 166756"/>
                <a:gd name="connsiteX23" fmla="*/ 431768 w 669512"/>
                <a:gd name="connsiteY23" fmla="*/ 105220 h 166756"/>
                <a:gd name="connsiteX24" fmla="*/ 462629 w 669512"/>
                <a:gd name="connsiteY24" fmla="*/ 70463 h 166756"/>
                <a:gd name="connsiteX25" fmla="*/ 493300 w 669512"/>
                <a:gd name="connsiteY25" fmla="*/ 105220 h 166756"/>
                <a:gd name="connsiteX26" fmla="*/ 462629 w 669512"/>
                <a:gd name="connsiteY26" fmla="*/ 140262 h 166756"/>
                <a:gd name="connsiteX27" fmla="*/ 431768 w 669512"/>
                <a:gd name="connsiteY27" fmla="*/ 105220 h 166756"/>
                <a:gd name="connsiteX28" fmla="*/ 428720 w 669512"/>
                <a:gd name="connsiteY28" fmla="*/ 0 h 166756"/>
                <a:gd name="connsiteX29" fmla="*/ 399479 w 669512"/>
                <a:gd name="connsiteY29" fmla="*/ 0 h 166756"/>
                <a:gd name="connsiteX30" fmla="*/ 395478 w 669512"/>
                <a:gd name="connsiteY30" fmla="*/ 3989 h 166756"/>
                <a:gd name="connsiteX31" fmla="*/ 395478 w 669512"/>
                <a:gd name="connsiteY31" fmla="*/ 160394 h 166756"/>
                <a:gd name="connsiteX32" fmla="*/ 399479 w 669512"/>
                <a:gd name="connsiteY32" fmla="*/ 164383 h 166756"/>
                <a:gd name="connsiteX33" fmla="*/ 428720 w 669512"/>
                <a:gd name="connsiteY33" fmla="*/ 164383 h 166756"/>
                <a:gd name="connsiteX34" fmla="*/ 432721 w 669512"/>
                <a:gd name="connsiteY34" fmla="*/ 160394 h 166756"/>
                <a:gd name="connsiteX35" fmla="*/ 432721 w 669512"/>
                <a:gd name="connsiteY35" fmla="*/ 131525 h 166756"/>
                <a:gd name="connsiteX36" fmla="*/ 475583 w 669512"/>
                <a:gd name="connsiteY36" fmla="*/ 166757 h 166756"/>
                <a:gd name="connsiteX37" fmla="*/ 531400 w 669512"/>
                <a:gd name="connsiteY37" fmla="*/ 105220 h 166756"/>
                <a:gd name="connsiteX38" fmla="*/ 475583 w 669512"/>
                <a:gd name="connsiteY38" fmla="*/ 44158 h 166756"/>
                <a:gd name="connsiteX39" fmla="*/ 432721 w 669512"/>
                <a:gd name="connsiteY39" fmla="*/ 79390 h 166756"/>
                <a:gd name="connsiteX40" fmla="*/ 432721 w 669512"/>
                <a:gd name="connsiteY40" fmla="*/ 3989 h 166756"/>
                <a:gd name="connsiteX41" fmla="*/ 428720 w 669512"/>
                <a:gd name="connsiteY41" fmla="*/ 0 h 166756"/>
                <a:gd name="connsiteX42" fmla="*/ 361855 w 669512"/>
                <a:gd name="connsiteY42" fmla="*/ 91355 h 166756"/>
                <a:gd name="connsiteX43" fmla="*/ 318516 w 669512"/>
                <a:gd name="connsiteY43" fmla="*/ 44158 h 166756"/>
                <a:gd name="connsiteX44" fmla="*/ 274415 w 669512"/>
                <a:gd name="connsiteY44" fmla="*/ 82239 h 166756"/>
                <a:gd name="connsiteX45" fmla="*/ 232029 w 669512"/>
                <a:gd name="connsiteY45" fmla="*/ 44158 h 166756"/>
                <a:gd name="connsiteX46" fmla="*/ 189167 w 669512"/>
                <a:gd name="connsiteY46" fmla="*/ 81479 h 166756"/>
                <a:gd name="connsiteX47" fmla="*/ 189167 w 669512"/>
                <a:gd name="connsiteY47" fmla="*/ 50426 h 166756"/>
                <a:gd name="connsiteX48" fmla="*/ 185166 w 669512"/>
                <a:gd name="connsiteY48" fmla="*/ 46437 h 166756"/>
                <a:gd name="connsiteX49" fmla="*/ 155924 w 669512"/>
                <a:gd name="connsiteY49" fmla="*/ 46437 h 166756"/>
                <a:gd name="connsiteX50" fmla="*/ 151924 w 669512"/>
                <a:gd name="connsiteY50" fmla="*/ 50426 h 166756"/>
                <a:gd name="connsiteX51" fmla="*/ 151924 w 669512"/>
                <a:gd name="connsiteY51" fmla="*/ 160394 h 166756"/>
                <a:gd name="connsiteX52" fmla="*/ 155924 w 669512"/>
                <a:gd name="connsiteY52" fmla="*/ 164383 h 166756"/>
                <a:gd name="connsiteX53" fmla="*/ 185166 w 669512"/>
                <a:gd name="connsiteY53" fmla="*/ 164383 h 166756"/>
                <a:gd name="connsiteX54" fmla="*/ 189167 w 669512"/>
                <a:gd name="connsiteY54" fmla="*/ 160394 h 166756"/>
                <a:gd name="connsiteX55" fmla="*/ 189167 w 669512"/>
                <a:gd name="connsiteY55" fmla="*/ 99807 h 166756"/>
                <a:gd name="connsiteX56" fmla="*/ 214122 w 669512"/>
                <a:gd name="connsiteY56" fmla="*/ 73027 h 166756"/>
                <a:gd name="connsiteX57" fmla="*/ 238411 w 669512"/>
                <a:gd name="connsiteY57" fmla="*/ 99807 h 166756"/>
                <a:gd name="connsiteX58" fmla="*/ 238411 w 669512"/>
                <a:gd name="connsiteY58" fmla="*/ 160394 h 166756"/>
                <a:gd name="connsiteX59" fmla="*/ 242411 w 669512"/>
                <a:gd name="connsiteY59" fmla="*/ 164383 h 166756"/>
                <a:gd name="connsiteX60" fmla="*/ 271653 w 669512"/>
                <a:gd name="connsiteY60" fmla="*/ 164383 h 166756"/>
                <a:gd name="connsiteX61" fmla="*/ 275654 w 669512"/>
                <a:gd name="connsiteY61" fmla="*/ 160394 h 166756"/>
                <a:gd name="connsiteX62" fmla="*/ 275654 w 669512"/>
                <a:gd name="connsiteY62" fmla="*/ 99807 h 166756"/>
                <a:gd name="connsiteX63" fmla="*/ 300609 w 669512"/>
                <a:gd name="connsiteY63" fmla="*/ 73027 h 166756"/>
                <a:gd name="connsiteX64" fmla="*/ 324612 w 669512"/>
                <a:gd name="connsiteY64" fmla="*/ 99807 h 166756"/>
                <a:gd name="connsiteX65" fmla="*/ 324612 w 669512"/>
                <a:gd name="connsiteY65" fmla="*/ 160394 h 166756"/>
                <a:gd name="connsiteX66" fmla="*/ 328613 w 669512"/>
                <a:gd name="connsiteY66" fmla="*/ 164383 h 166756"/>
                <a:gd name="connsiteX67" fmla="*/ 357854 w 669512"/>
                <a:gd name="connsiteY67" fmla="*/ 164383 h 166756"/>
                <a:gd name="connsiteX68" fmla="*/ 361855 w 669512"/>
                <a:gd name="connsiteY68" fmla="*/ 160394 h 166756"/>
                <a:gd name="connsiteX69" fmla="*/ 361855 w 669512"/>
                <a:gd name="connsiteY69" fmla="*/ 91355 h 166756"/>
                <a:gd name="connsiteX70" fmla="*/ 54864 w 669512"/>
                <a:gd name="connsiteY70" fmla="*/ 111108 h 166756"/>
                <a:gd name="connsiteX71" fmla="*/ 81248 w 669512"/>
                <a:gd name="connsiteY71" fmla="*/ 116521 h 166756"/>
                <a:gd name="connsiteX72" fmla="*/ 52006 w 669512"/>
                <a:gd name="connsiteY72" fmla="*/ 143491 h 166756"/>
                <a:gd name="connsiteX73" fmla="*/ 33909 w 669512"/>
                <a:gd name="connsiteY73" fmla="*/ 127727 h 166756"/>
                <a:gd name="connsiteX74" fmla="*/ 54864 w 669512"/>
                <a:gd name="connsiteY74" fmla="*/ 111013 h 166756"/>
                <a:gd name="connsiteX75" fmla="*/ 82010 w 669512"/>
                <a:gd name="connsiteY75" fmla="*/ 160394 h 166756"/>
                <a:gd name="connsiteX76" fmla="*/ 86011 w 669512"/>
                <a:gd name="connsiteY76" fmla="*/ 164383 h 166756"/>
                <a:gd name="connsiteX77" fmla="*/ 114300 w 669512"/>
                <a:gd name="connsiteY77" fmla="*/ 164383 h 166756"/>
                <a:gd name="connsiteX78" fmla="*/ 118300 w 669512"/>
                <a:gd name="connsiteY78" fmla="*/ 160394 h 166756"/>
                <a:gd name="connsiteX79" fmla="*/ 118300 w 669512"/>
                <a:gd name="connsiteY79" fmla="*/ 93729 h 166756"/>
                <a:gd name="connsiteX80" fmla="*/ 61055 w 669512"/>
                <a:gd name="connsiteY80" fmla="*/ 44158 h 166756"/>
                <a:gd name="connsiteX81" fmla="*/ 11144 w 669512"/>
                <a:gd name="connsiteY81" fmla="*/ 54509 h 166756"/>
                <a:gd name="connsiteX82" fmla="*/ 9239 w 669512"/>
                <a:gd name="connsiteY82" fmla="*/ 59637 h 166756"/>
                <a:gd name="connsiteX83" fmla="*/ 14192 w 669512"/>
                <a:gd name="connsiteY83" fmla="*/ 74167 h 166756"/>
                <a:gd name="connsiteX84" fmla="*/ 19336 w 669512"/>
                <a:gd name="connsiteY84" fmla="*/ 76066 h 166756"/>
                <a:gd name="connsiteX85" fmla="*/ 51625 w 669512"/>
                <a:gd name="connsiteY85" fmla="*/ 69704 h 166756"/>
                <a:gd name="connsiteX86" fmla="*/ 81344 w 669512"/>
                <a:gd name="connsiteY86" fmla="*/ 94584 h 166756"/>
                <a:gd name="connsiteX87" fmla="*/ 81344 w 669512"/>
                <a:gd name="connsiteY87" fmla="*/ 98098 h 166756"/>
                <a:gd name="connsiteX88" fmla="*/ 48101 w 669512"/>
                <a:gd name="connsiteY88" fmla="*/ 91735 h 166756"/>
                <a:gd name="connsiteX89" fmla="*/ 0 w 669512"/>
                <a:gd name="connsiteY89" fmla="*/ 130481 h 166756"/>
                <a:gd name="connsiteX90" fmla="*/ 39815 w 669512"/>
                <a:gd name="connsiteY90" fmla="*/ 166662 h 166756"/>
                <a:gd name="connsiteX91" fmla="*/ 82010 w 669512"/>
                <a:gd name="connsiteY91" fmla="*/ 131620 h 166756"/>
                <a:gd name="connsiteX92" fmla="*/ 82010 w 669512"/>
                <a:gd name="connsiteY92" fmla="*/ 160299 h 16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69512" h="166756">
                  <a:moveTo>
                    <a:pt x="606171" y="111108"/>
                  </a:moveTo>
                  <a:cubicBezTo>
                    <a:pt x="617030" y="111108"/>
                    <a:pt x="626935" y="114147"/>
                    <a:pt x="632555" y="116521"/>
                  </a:cubicBezTo>
                  <a:cubicBezTo>
                    <a:pt x="629698" y="132000"/>
                    <a:pt x="617030" y="143491"/>
                    <a:pt x="603313" y="143491"/>
                  </a:cubicBezTo>
                  <a:cubicBezTo>
                    <a:pt x="592741" y="143491"/>
                    <a:pt x="585216" y="137888"/>
                    <a:pt x="585216" y="127727"/>
                  </a:cubicBezTo>
                  <a:cubicBezTo>
                    <a:pt x="585216" y="116711"/>
                    <a:pt x="594646" y="111013"/>
                    <a:pt x="606171" y="111013"/>
                  </a:cubicBezTo>
                  <a:moveTo>
                    <a:pt x="633222" y="160394"/>
                  </a:moveTo>
                  <a:cubicBezTo>
                    <a:pt x="633222" y="162958"/>
                    <a:pt x="634651" y="164383"/>
                    <a:pt x="637222" y="164383"/>
                  </a:cubicBezTo>
                  <a:lnTo>
                    <a:pt x="665512" y="164383"/>
                  </a:lnTo>
                  <a:cubicBezTo>
                    <a:pt x="668084" y="164383"/>
                    <a:pt x="669512" y="162958"/>
                    <a:pt x="669512" y="160394"/>
                  </a:cubicBezTo>
                  <a:lnTo>
                    <a:pt x="669512" y="93729"/>
                  </a:lnTo>
                  <a:cubicBezTo>
                    <a:pt x="669512" y="59163"/>
                    <a:pt x="647129" y="44158"/>
                    <a:pt x="612267" y="44158"/>
                  </a:cubicBezTo>
                  <a:cubicBezTo>
                    <a:pt x="592264" y="44158"/>
                    <a:pt x="572453" y="49761"/>
                    <a:pt x="562356" y="54509"/>
                  </a:cubicBezTo>
                  <a:cubicBezTo>
                    <a:pt x="560260" y="55459"/>
                    <a:pt x="559499" y="57073"/>
                    <a:pt x="560451" y="59637"/>
                  </a:cubicBezTo>
                  <a:lnTo>
                    <a:pt x="565404" y="74167"/>
                  </a:lnTo>
                  <a:cubicBezTo>
                    <a:pt x="566357" y="76541"/>
                    <a:pt x="568262" y="77016"/>
                    <a:pt x="570547" y="76066"/>
                  </a:cubicBezTo>
                  <a:cubicBezTo>
                    <a:pt x="578072" y="73027"/>
                    <a:pt x="591788" y="69704"/>
                    <a:pt x="602837" y="69704"/>
                  </a:cubicBezTo>
                  <a:cubicBezTo>
                    <a:pt x="621221" y="69704"/>
                    <a:pt x="632555" y="77206"/>
                    <a:pt x="632555" y="94584"/>
                  </a:cubicBezTo>
                  <a:lnTo>
                    <a:pt x="632555" y="98098"/>
                  </a:lnTo>
                  <a:cubicBezTo>
                    <a:pt x="625030" y="94774"/>
                    <a:pt x="613029" y="91735"/>
                    <a:pt x="599313" y="91735"/>
                  </a:cubicBezTo>
                  <a:cubicBezTo>
                    <a:pt x="573596" y="91735"/>
                    <a:pt x="551212" y="104365"/>
                    <a:pt x="551212" y="130481"/>
                  </a:cubicBezTo>
                  <a:cubicBezTo>
                    <a:pt x="551212" y="152987"/>
                    <a:pt x="568643" y="166662"/>
                    <a:pt x="591026" y="166662"/>
                  </a:cubicBezTo>
                  <a:cubicBezTo>
                    <a:pt x="616744" y="166662"/>
                    <a:pt x="629412" y="148334"/>
                    <a:pt x="633222" y="131620"/>
                  </a:cubicBezTo>
                  <a:lnTo>
                    <a:pt x="633222" y="160299"/>
                  </a:lnTo>
                  <a:close/>
                  <a:moveTo>
                    <a:pt x="431768" y="105220"/>
                  </a:moveTo>
                  <a:cubicBezTo>
                    <a:pt x="431768" y="84993"/>
                    <a:pt x="445008" y="70463"/>
                    <a:pt x="462629" y="70463"/>
                  </a:cubicBezTo>
                  <a:cubicBezTo>
                    <a:pt x="480250" y="70463"/>
                    <a:pt x="493300" y="84993"/>
                    <a:pt x="493300" y="105220"/>
                  </a:cubicBezTo>
                  <a:cubicBezTo>
                    <a:pt x="493300" y="125447"/>
                    <a:pt x="480346" y="140262"/>
                    <a:pt x="462629" y="140262"/>
                  </a:cubicBezTo>
                  <a:cubicBezTo>
                    <a:pt x="444913" y="140262"/>
                    <a:pt x="431768" y="125732"/>
                    <a:pt x="431768" y="105220"/>
                  </a:cubicBezTo>
                  <a:moveTo>
                    <a:pt x="428720" y="0"/>
                  </a:moveTo>
                  <a:lnTo>
                    <a:pt x="399479" y="0"/>
                  </a:lnTo>
                  <a:cubicBezTo>
                    <a:pt x="396907" y="0"/>
                    <a:pt x="395478" y="1424"/>
                    <a:pt x="395478" y="3989"/>
                  </a:cubicBezTo>
                  <a:lnTo>
                    <a:pt x="395478" y="160394"/>
                  </a:lnTo>
                  <a:cubicBezTo>
                    <a:pt x="395478" y="162958"/>
                    <a:pt x="396907" y="164383"/>
                    <a:pt x="399479" y="164383"/>
                  </a:cubicBezTo>
                  <a:lnTo>
                    <a:pt x="428720" y="164383"/>
                  </a:lnTo>
                  <a:cubicBezTo>
                    <a:pt x="431292" y="164383"/>
                    <a:pt x="432721" y="162958"/>
                    <a:pt x="432721" y="160394"/>
                  </a:cubicBezTo>
                  <a:lnTo>
                    <a:pt x="432721" y="131525"/>
                  </a:lnTo>
                  <a:cubicBezTo>
                    <a:pt x="439103" y="153842"/>
                    <a:pt x="453961" y="166757"/>
                    <a:pt x="475583" y="166757"/>
                  </a:cubicBezTo>
                  <a:cubicBezTo>
                    <a:pt x="508540" y="166757"/>
                    <a:pt x="531400" y="139977"/>
                    <a:pt x="531400" y="105220"/>
                  </a:cubicBezTo>
                  <a:cubicBezTo>
                    <a:pt x="531400" y="70463"/>
                    <a:pt x="508540" y="44158"/>
                    <a:pt x="475583" y="44158"/>
                  </a:cubicBezTo>
                  <a:cubicBezTo>
                    <a:pt x="453961" y="44158"/>
                    <a:pt x="439103" y="57548"/>
                    <a:pt x="432721" y="79390"/>
                  </a:cubicBezTo>
                  <a:lnTo>
                    <a:pt x="432721" y="3989"/>
                  </a:lnTo>
                  <a:cubicBezTo>
                    <a:pt x="432721" y="1424"/>
                    <a:pt x="431292" y="0"/>
                    <a:pt x="428720" y="0"/>
                  </a:cubicBezTo>
                  <a:moveTo>
                    <a:pt x="361855" y="91355"/>
                  </a:moveTo>
                  <a:cubicBezTo>
                    <a:pt x="361855" y="63911"/>
                    <a:pt x="343948" y="44158"/>
                    <a:pt x="318516" y="44158"/>
                  </a:cubicBezTo>
                  <a:cubicBezTo>
                    <a:pt x="295180" y="44158"/>
                    <a:pt x="276606" y="62486"/>
                    <a:pt x="274415" y="82239"/>
                  </a:cubicBezTo>
                  <a:cubicBezTo>
                    <a:pt x="271844" y="60587"/>
                    <a:pt x="254889" y="44158"/>
                    <a:pt x="232029" y="44158"/>
                  </a:cubicBezTo>
                  <a:cubicBezTo>
                    <a:pt x="209169" y="44158"/>
                    <a:pt x="191262" y="62012"/>
                    <a:pt x="189167" y="81479"/>
                  </a:cubicBezTo>
                  <a:lnTo>
                    <a:pt x="189167" y="50426"/>
                  </a:lnTo>
                  <a:cubicBezTo>
                    <a:pt x="189167" y="47862"/>
                    <a:pt x="187738" y="46437"/>
                    <a:pt x="185166" y="46437"/>
                  </a:cubicBezTo>
                  <a:lnTo>
                    <a:pt x="155924" y="46437"/>
                  </a:lnTo>
                  <a:cubicBezTo>
                    <a:pt x="153352" y="46437"/>
                    <a:pt x="151924" y="47862"/>
                    <a:pt x="151924" y="50426"/>
                  </a:cubicBezTo>
                  <a:lnTo>
                    <a:pt x="151924" y="160394"/>
                  </a:lnTo>
                  <a:cubicBezTo>
                    <a:pt x="151924" y="162958"/>
                    <a:pt x="153352" y="164383"/>
                    <a:pt x="155924" y="164383"/>
                  </a:cubicBezTo>
                  <a:lnTo>
                    <a:pt x="185166" y="164383"/>
                  </a:lnTo>
                  <a:cubicBezTo>
                    <a:pt x="187738" y="164383"/>
                    <a:pt x="189167" y="162958"/>
                    <a:pt x="189167" y="160394"/>
                  </a:cubicBezTo>
                  <a:lnTo>
                    <a:pt x="189167" y="99807"/>
                  </a:lnTo>
                  <a:cubicBezTo>
                    <a:pt x="189167" y="84328"/>
                    <a:pt x="200977" y="73027"/>
                    <a:pt x="214122" y="73027"/>
                  </a:cubicBezTo>
                  <a:cubicBezTo>
                    <a:pt x="228219" y="73027"/>
                    <a:pt x="238411" y="83568"/>
                    <a:pt x="238411" y="99807"/>
                  </a:cubicBezTo>
                  <a:lnTo>
                    <a:pt x="238411" y="160394"/>
                  </a:lnTo>
                  <a:cubicBezTo>
                    <a:pt x="238411" y="162958"/>
                    <a:pt x="239840" y="164383"/>
                    <a:pt x="242411" y="164383"/>
                  </a:cubicBezTo>
                  <a:lnTo>
                    <a:pt x="271653" y="164383"/>
                  </a:lnTo>
                  <a:cubicBezTo>
                    <a:pt x="274225" y="164383"/>
                    <a:pt x="275654" y="162958"/>
                    <a:pt x="275654" y="160394"/>
                  </a:cubicBezTo>
                  <a:lnTo>
                    <a:pt x="275654" y="99807"/>
                  </a:lnTo>
                  <a:cubicBezTo>
                    <a:pt x="275654" y="84328"/>
                    <a:pt x="286988" y="73027"/>
                    <a:pt x="300609" y="73027"/>
                  </a:cubicBezTo>
                  <a:cubicBezTo>
                    <a:pt x="314230" y="73027"/>
                    <a:pt x="324612" y="83568"/>
                    <a:pt x="324612" y="99807"/>
                  </a:cubicBezTo>
                  <a:lnTo>
                    <a:pt x="324612" y="160394"/>
                  </a:lnTo>
                  <a:cubicBezTo>
                    <a:pt x="324612" y="162958"/>
                    <a:pt x="326041" y="164383"/>
                    <a:pt x="328613" y="164383"/>
                  </a:cubicBezTo>
                  <a:lnTo>
                    <a:pt x="357854" y="164383"/>
                  </a:lnTo>
                  <a:cubicBezTo>
                    <a:pt x="360426" y="164383"/>
                    <a:pt x="361855" y="162958"/>
                    <a:pt x="361855" y="160394"/>
                  </a:cubicBezTo>
                  <a:lnTo>
                    <a:pt x="361855" y="91355"/>
                  </a:lnTo>
                  <a:close/>
                  <a:moveTo>
                    <a:pt x="54864" y="111108"/>
                  </a:moveTo>
                  <a:cubicBezTo>
                    <a:pt x="65723" y="111108"/>
                    <a:pt x="75629" y="114147"/>
                    <a:pt x="81248" y="116521"/>
                  </a:cubicBezTo>
                  <a:cubicBezTo>
                    <a:pt x="78391" y="132000"/>
                    <a:pt x="65723" y="143491"/>
                    <a:pt x="52006" y="143491"/>
                  </a:cubicBezTo>
                  <a:cubicBezTo>
                    <a:pt x="41434" y="143491"/>
                    <a:pt x="33909" y="137888"/>
                    <a:pt x="33909" y="127727"/>
                  </a:cubicBezTo>
                  <a:cubicBezTo>
                    <a:pt x="33909" y="116711"/>
                    <a:pt x="43339" y="111013"/>
                    <a:pt x="54864" y="111013"/>
                  </a:cubicBezTo>
                  <a:moveTo>
                    <a:pt x="82010" y="160394"/>
                  </a:moveTo>
                  <a:cubicBezTo>
                    <a:pt x="82010" y="162958"/>
                    <a:pt x="83439" y="164383"/>
                    <a:pt x="86011" y="164383"/>
                  </a:cubicBezTo>
                  <a:lnTo>
                    <a:pt x="114300" y="164383"/>
                  </a:lnTo>
                  <a:cubicBezTo>
                    <a:pt x="116872" y="164383"/>
                    <a:pt x="118300" y="162958"/>
                    <a:pt x="118300" y="160394"/>
                  </a:cubicBezTo>
                  <a:lnTo>
                    <a:pt x="118300" y="93729"/>
                  </a:lnTo>
                  <a:cubicBezTo>
                    <a:pt x="118300" y="59163"/>
                    <a:pt x="95917" y="44158"/>
                    <a:pt x="61055" y="44158"/>
                  </a:cubicBezTo>
                  <a:cubicBezTo>
                    <a:pt x="41053" y="44158"/>
                    <a:pt x="21241" y="49761"/>
                    <a:pt x="11144" y="54509"/>
                  </a:cubicBezTo>
                  <a:cubicBezTo>
                    <a:pt x="9049" y="55459"/>
                    <a:pt x="8287" y="57073"/>
                    <a:pt x="9239" y="59637"/>
                  </a:cubicBezTo>
                  <a:lnTo>
                    <a:pt x="14192" y="74167"/>
                  </a:lnTo>
                  <a:cubicBezTo>
                    <a:pt x="15145" y="76541"/>
                    <a:pt x="17050" y="77016"/>
                    <a:pt x="19336" y="76066"/>
                  </a:cubicBezTo>
                  <a:cubicBezTo>
                    <a:pt x="26860" y="73027"/>
                    <a:pt x="40577" y="69704"/>
                    <a:pt x="51625" y="69704"/>
                  </a:cubicBezTo>
                  <a:cubicBezTo>
                    <a:pt x="70009" y="69704"/>
                    <a:pt x="81344" y="77206"/>
                    <a:pt x="81344" y="94584"/>
                  </a:cubicBezTo>
                  <a:lnTo>
                    <a:pt x="81344" y="98098"/>
                  </a:lnTo>
                  <a:cubicBezTo>
                    <a:pt x="73819" y="94774"/>
                    <a:pt x="61817" y="91735"/>
                    <a:pt x="48101" y="91735"/>
                  </a:cubicBezTo>
                  <a:cubicBezTo>
                    <a:pt x="22384" y="91735"/>
                    <a:pt x="0" y="104365"/>
                    <a:pt x="0" y="130481"/>
                  </a:cubicBezTo>
                  <a:cubicBezTo>
                    <a:pt x="0" y="152987"/>
                    <a:pt x="17431" y="166662"/>
                    <a:pt x="39815" y="166662"/>
                  </a:cubicBezTo>
                  <a:cubicBezTo>
                    <a:pt x="65532" y="166662"/>
                    <a:pt x="78200" y="148334"/>
                    <a:pt x="82010" y="131620"/>
                  </a:cubicBezTo>
                  <a:lnTo>
                    <a:pt x="82010" y="16029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C9F71F2-22A8-1C7A-289A-4AFD1DEEE47A}"/>
                </a:ext>
              </a:extLst>
            </p:cNvPr>
            <p:cNvSpPr/>
            <p:nvPr/>
          </p:nvSpPr>
          <p:spPr>
            <a:xfrm>
              <a:off x="5411723" y="311150"/>
              <a:ext cx="1368933" cy="214903"/>
            </a:xfrm>
            <a:custGeom>
              <a:avLst/>
              <a:gdLst>
                <a:gd name="connsiteX0" fmla="*/ 1368933 w 1368933"/>
                <a:gd name="connsiteY0" fmla="*/ 96578 h 214903"/>
                <a:gd name="connsiteX1" fmla="*/ 1324642 w 1368933"/>
                <a:gd name="connsiteY1" fmla="*/ 46532 h 214903"/>
                <a:gd name="connsiteX2" fmla="*/ 1280541 w 1368933"/>
                <a:gd name="connsiteY2" fmla="*/ 84328 h 214903"/>
                <a:gd name="connsiteX3" fmla="*/ 1280541 w 1368933"/>
                <a:gd name="connsiteY3" fmla="*/ 52895 h 214903"/>
                <a:gd name="connsiteX4" fmla="*/ 1276540 w 1368933"/>
                <a:gd name="connsiteY4" fmla="*/ 48906 h 214903"/>
                <a:gd name="connsiteX5" fmla="*/ 1247299 w 1368933"/>
                <a:gd name="connsiteY5" fmla="*/ 48906 h 214903"/>
                <a:gd name="connsiteX6" fmla="*/ 1243298 w 1368933"/>
                <a:gd name="connsiteY6" fmla="*/ 52895 h 214903"/>
                <a:gd name="connsiteX7" fmla="*/ 1243298 w 1368933"/>
                <a:gd name="connsiteY7" fmla="*/ 162768 h 214903"/>
                <a:gd name="connsiteX8" fmla="*/ 1247299 w 1368933"/>
                <a:gd name="connsiteY8" fmla="*/ 166757 h 214903"/>
                <a:gd name="connsiteX9" fmla="*/ 1276540 w 1368933"/>
                <a:gd name="connsiteY9" fmla="*/ 166757 h 214903"/>
                <a:gd name="connsiteX10" fmla="*/ 1280541 w 1368933"/>
                <a:gd name="connsiteY10" fmla="*/ 162768 h 214903"/>
                <a:gd name="connsiteX11" fmla="*/ 1280541 w 1368933"/>
                <a:gd name="connsiteY11" fmla="*/ 103131 h 214903"/>
                <a:gd name="connsiteX12" fmla="*/ 1306449 w 1368933"/>
                <a:gd name="connsiteY12" fmla="*/ 75401 h 214903"/>
                <a:gd name="connsiteX13" fmla="*/ 1331690 w 1368933"/>
                <a:gd name="connsiteY13" fmla="*/ 103131 h 214903"/>
                <a:gd name="connsiteX14" fmla="*/ 1331690 w 1368933"/>
                <a:gd name="connsiteY14" fmla="*/ 162768 h 214903"/>
                <a:gd name="connsiteX15" fmla="*/ 1335691 w 1368933"/>
                <a:gd name="connsiteY15" fmla="*/ 166757 h 214903"/>
                <a:gd name="connsiteX16" fmla="*/ 1364933 w 1368933"/>
                <a:gd name="connsiteY16" fmla="*/ 166757 h 214903"/>
                <a:gd name="connsiteX17" fmla="*/ 1368933 w 1368933"/>
                <a:gd name="connsiteY17" fmla="*/ 162768 h 214903"/>
                <a:gd name="connsiteX18" fmla="*/ 1368933 w 1368933"/>
                <a:gd name="connsiteY18" fmla="*/ 96578 h 214903"/>
                <a:gd name="connsiteX19" fmla="*/ 1160717 w 1368933"/>
                <a:gd name="connsiteY19" fmla="*/ 69039 h 214903"/>
                <a:gd name="connsiteX20" fmla="*/ 1184053 w 1368933"/>
                <a:gd name="connsiteY20" fmla="*/ 96483 h 214903"/>
                <a:gd name="connsiteX21" fmla="*/ 1131951 w 1368933"/>
                <a:gd name="connsiteY21" fmla="*/ 96483 h 214903"/>
                <a:gd name="connsiteX22" fmla="*/ 1160717 w 1368933"/>
                <a:gd name="connsiteY22" fmla="*/ 69039 h 214903"/>
                <a:gd name="connsiteX23" fmla="*/ 1159764 w 1368933"/>
                <a:gd name="connsiteY23" fmla="*/ 169606 h 214903"/>
                <a:gd name="connsiteX24" fmla="*/ 1211866 w 1368933"/>
                <a:gd name="connsiteY24" fmla="*/ 156026 h 214903"/>
                <a:gd name="connsiteX25" fmla="*/ 1213295 w 1368933"/>
                <a:gd name="connsiteY25" fmla="*/ 151088 h 214903"/>
                <a:gd name="connsiteX26" fmla="*/ 1207865 w 1368933"/>
                <a:gd name="connsiteY26" fmla="*/ 137033 h 214903"/>
                <a:gd name="connsiteX27" fmla="*/ 1202722 w 1368933"/>
                <a:gd name="connsiteY27" fmla="*/ 135134 h 214903"/>
                <a:gd name="connsiteX28" fmla="*/ 1168337 w 1368933"/>
                <a:gd name="connsiteY28" fmla="*/ 141971 h 214903"/>
                <a:gd name="connsiteX29" fmla="*/ 1132046 w 1368933"/>
                <a:gd name="connsiteY29" fmla="*/ 115191 h 214903"/>
                <a:gd name="connsiteX30" fmla="*/ 1212628 w 1368933"/>
                <a:gd name="connsiteY30" fmla="*/ 115191 h 214903"/>
                <a:gd name="connsiteX31" fmla="*/ 1216628 w 1368933"/>
                <a:gd name="connsiteY31" fmla="*/ 111203 h 214903"/>
                <a:gd name="connsiteX32" fmla="*/ 1216819 w 1368933"/>
                <a:gd name="connsiteY32" fmla="*/ 103891 h 214903"/>
                <a:gd name="connsiteX33" fmla="*/ 1158621 w 1368933"/>
                <a:gd name="connsiteY33" fmla="*/ 46152 h 214903"/>
                <a:gd name="connsiteX34" fmla="*/ 1095470 w 1368933"/>
                <a:gd name="connsiteY34" fmla="*/ 109588 h 214903"/>
                <a:gd name="connsiteX35" fmla="*/ 1159764 w 1368933"/>
                <a:gd name="connsiteY35" fmla="*/ 169701 h 214903"/>
                <a:gd name="connsiteX36" fmla="*/ 1033081 w 1368933"/>
                <a:gd name="connsiteY36" fmla="*/ 106170 h 214903"/>
                <a:gd name="connsiteX37" fmla="*/ 1002221 w 1368933"/>
                <a:gd name="connsiteY37" fmla="*/ 138552 h 214903"/>
                <a:gd name="connsiteX38" fmla="*/ 971169 w 1368933"/>
                <a:gd name="connsiteY38" fmla="*/ 105885 h 214903"/>
                <a:gd name="connsiteX39" fmla="*/ 1002221 w 1368933"/>
                <a:gd name="connsiteY39" fmla="*/ 72742 h 214903"/>
                <a:gd name="connsiteX40" fmla="*/ 1033081 w 1368933"/>
                <a:gd name="connsiteY40" fmla="*/ 106075 h 214903"/>
                <a:gd name="connsiteX41" fmla="*/ 998410 w 1368933"/>
                <a:gd name="connsiteY41" fmla="*/ 214903 h 214903"/>
                <a:gd name="connsiteX42" fmla="*/ 1069086 w 1368933"/>
                <a:gd name="connsiteY42" fmla="*/ 157830 h 214903"/>
                <a:gd name="connsiteX43" fmla="*/ 1069086 w 1368933"/>
                <a:gd name="connsiteY43" fmla="*/ 52895 h 214903"/>
                <a:gd name="connsiteX44" fmla="*/ 1065086 w 1368933"/>
                <a:gd name="connsiteY44" fmla="*/ 48906 h 214903"/>
                <a:gd name="connsiteX45" fmla="*/ 1035844 w 1368933"/>
                <a:gd name="connsiteY45" fmla="*/ 48906 h 214903"/>
                <a:gd name="connsiteX46" fmla="*/ 1031843 w 1368933"/>
                <a:gd name="connsiteY46" fmla="*/ 52895 h 214903"/>
                <a:gd name="connsiteX47" fmla="*/ 1031843 w 1368933"/>
                <a:gd name="connsiteY47" fmla="*/ 81764 h 214903"/>
                <a:gd name="connsiteX48" fmla="*/ 997648 w 1368933"/>
                <a:gd name="connsiteY48" fmla="*/ 47672 h 214903"/>
                <a:gd name="connsiteX49" fmla="*/ 984885 w 1368933"/>
                <a:gd name="connsiteY49" fmla="*/ 47007 h 214903"/>
                <a:gd name="connsiteX50" fmla="*/ 932783 w 1368933"/>
                <a:gd name="connsiteY50" fmla="*/ 105980 h 214903"/>
                <a:gd name="connsiteX51" fmla="*/ 988885 w 1368933"/>
                <a:gd name="connsiteY51" fmla="*/ 165142 h 214903"/>
                <a:gd name="connsiteX52" fmla="*/ 1031748 w 1368933"/>
                <a:gd name="connsiteY52" fmla="*/ 130575 h 214903"/>
                <a:gd name="connsiteX53" fmla="*/ 1031748 w 1368933"/>
                <a:gd name="connsiteY53" fmla="*/ 150518 h 214903"/>
                <a:gd name="connsiteX54" fmla="*/ 990505 w 1368933"/>
                <a:gd name="connsiteY54" fmla="*/ 187649 h 214903"/>
                <a:gd name="connsiteX55" fmla="*/ 956119 w 1368933"/>
                <a:gd name="connsiteY55" fmla="*/ 181096 h 214903"/>
                <a:gd name="connsiteX56" fmla="*/ 950690 w 1368933"/>
                <a:gd name="connsiteY56" fmla="*/ 183660 h 214903"/>
                <a:gd name="connsiteX57" fmla="*/ 945547 w 1368933"/>
                <a:gd name="connsiteY57" fmla="*/ 198475 h 214903"/>
                <a:gd name="connsiteX58" fmla="*/ 947166 w 1368933"/>
                <a:gd name="connsiteY58" fmla="*/ 203128 h 214903"/>
                <a:gd name="connsiteX59" fmla="*/ 998315 w 1368933"/>
                <a:gd name="connsiteY59" fmla="*/ 214903 h 214903"/>
                <a:gd name="connsiteX60" fmla="*/ 908399 w 1368933"/>
                <a:gd name="connsiteY60" fmla="*/ 96578 h 214903"/>
                <a:gd name="connsiteX61" fmla="*/ 864108 w 1368933"/>
                <a:gd name="connsiteY61" fmla="*/ 46532 h 214903"/>
                <a:gd name="connsiteX62" fmla="*/ 820007 w 1368933"/>
                <a:gd name="connsiteY62" fmla="*/ 84328 h 214903"/>
                <a:gd name="connsiteX63" fmla="*/ 820007 w 1368933"/>
                <a:gd name="connsiteY63" fmla="*/ 52895 h 214903"/>
                <a:gd name="connsiteX64" fmla="*/ 816007 w 1368933"/>
                <a:gd name="connsiteY64" fmla="*/ 48906 h 214903"/>
                <a:gd name="connsiteX65" fmla="*/ 786765 w 1368933"/>
                <a:gd name="connsiteY65" fmla="*/ 48906 h 214903"/>
                <a:gd name="connsiteX66" fmla="*/ 782764 w 1368933"/>
                <a:gd name="connsiteY66" fmla="*/ 52895 h 214903"/>
                <a:gd name="connsiteX67" fmla="*/ 782764 w 1368933"/>
                <a:gd name="connsiteY67" fmla="*/ 162768 h 214903"/>
                <a:gd name="connsiteX68" fmla="*/ 786765 w 1368933"/>
                <a:gd name="connsiteY68" fmla="*/ 166757 h 214903"/>
                <a:gd name="connsiteX69" fmla="*/ 816007 w 1368933"/>
                <a:gd name="connsiteY69" fmla="*/ 166757 h 214903"/>
                <a:gd name="connsiteX70" fmla="*/ 820007 w 1368933"/>
                <a:gd name="connsiteY70" fmla="*/ 162768 h 214903"/>
                <a:gd name="connsiteX71" fmla="*/ 820007 w 1368933"/>
                <a:gd name="connsiteY71" fmla="*/ 103131 h 214903"/>
                <a:gd name="connsiteX72" fmla="*/ 845915 w 1368933"/>
                <a:gd name="connsiteY72" fmla="*/ 75401 h 214903"/>
                <a:gd name="connsiteX73" fmla="*/ 871157 w 1368933"/>
                <a:gd name="connsiteY73" fmla="*/ 103131 h 214903"/>
                <a:gd name="connsiteX74" fmla="*/ 871157 w 1368933"/>
                <a:gd name="connsiteY74" fmla="*/ 162768 h 214903"/>
                <a:gd name="connsiteX75" fmla="*/ 875157 w 1368933"/>
                <a:gd name="connsiteY75" fmla="*/ 166757 h 214903"/>
                <a:gd name="connsiteX76" fmla="*/ 904399 w 1368933"/>
                <a:gd name="connsiteY76" fmla="*/ 166757 h 214903"/>
                <a:gd name="connsiteX77" fmla="*/ 908399 w 1368933"/>
                <a:gd name="connsiteY77" fmla="*/ 162768 h 214903"/>
                <a:gd name="connsiteX78" fmla="*/ 908399 w 1368933"/>
                <a:gd name="connsiteY78" fmla="*/ 96578 h 214903"/>
                <a:gd name="connsiteX79" fmla="*/ 713804 w 1368933"/>
                <a:gd name="connsiteY79" fmla="*/ 166757 h 214903"/>
                <a:gd name="connsiteX80" fmla="*/ 743045 w 1368933"/>
                <a:gd name="connsiteY80" fmla="*/ 166757 h 214903"/>
                <a:gd name="connsiteX81" fmla="*/ 747046 w 1368933"/>
                <a:gd name="connsiteY81" fmla="*/ 162768 h 214903"/>
                <a:gd name="connsiteX82" fmla="*/ 747046 w 1368933"/>
                <a:gd name="connsiteY82" fmla="*/ 52895 h 214903"/>
                <a:gd name="connsiteX83" fmla="*/ 743045 w 1368933"/>
                <a:gd name="connsiteY83" fmla="*/ 48906 h 214903"/>
                <a:gd name="connsiteX84" fmla="*/ 713804 w 1368933"/>
                <a:gd name="connsiteY84" fmla="*/ 48906 h 214903"/>
                <a:gd name="connsiteX85" fmla="*/ 709803 w 1368933"/>
                <a:gd name="connsiteY85" fmla="*/ 52895 h 214903"/>
                <a:gd name="connsiteX86" fmla="*/ 709803 w 1368933"/>
                <a:gd name="connsiteY86" fmla="*/ 162768 h 214903"/>
                <a:gd name="connsiteX87" fmla="*/ 713804 w 1368933"/>
                <a:gd name="connsiteY87" fmla="*/ 166757 h 214903"/>
                <a:gd name="connsiteX88" fmla="*/ 728472 w 1368933"/>
                <a:gd name="connsiteY88" fmla="*/ 34282 h 214903"/>
                <a:gd name="connsiteX89" fmla="*/ 749237 w 1368933"/>
                <a:gd name="connsiteY89" fmla="*/ 17094 h 214903"/>
                <a:gd name="connsiteX90" fmla="*/ 728472 w 1368933"/>
                <a:gd name="connsiteY90" fmla="*/ 0 h 214903"/>
                <a:gd name="connsiteX91" fmla="*/ 707708 w 1368933"/>
                <a:gd name="connsiteY91" fmla="*/ 17094 h 214903"/>
                <a:gd name="connsiteX92" fmla="*/ 728472 w 1368933"/>
                <a:gd name="connsiteY92" fmla="*/ 34282 h 214903"/>
                <a:gd name="connsiteX93" fmla="*/ 676085 w 1368933"/>
                <a:gd name="connsiteY93" fmla="*/ 96578 h 214903"/>
                <a:gd name="connsiteX94" fmla="*/ 631793 w 1368933"/>
                <a:gd name="connsiteY94" fmla="*/ 46532 h 214903"/>
                <a:gd name="connsiteX95" fmla="*/ 587693 w 1368933"/>
                <a:gd name="connsiteY95" fmla="*/ 84328 h 214903"/>
                <a:gd name="connsiteX96" fmla="*/ 587693 w 1368933"/>
                <a:gd name="connsiteY96" fmla="*/ 52895 h 214903"/>
                <a:gd name="connsiteX97" fmla="*/ 583692 w 1368933"/>
                <a:gd name="connsiteY97" fmla="*/ 48906 h 214903"/>
                <a:gd name="connsiteX98" fmla="*/ 554450 w 1368933"/>
                <a:gd name="connsiteY98" fmla="*/ 48906 h 214903"/>
                <a:gd name="connsiteX99" fmla="*/ 550450 w 1368933"/>
                <a:gd name="connsiteY99" fmla="*/ 52895 h 214903"/>
                <a:gd name="connsiteX100" fmla="*/ 550450 w 1368933"/>
                <a:gd name="connsiteY100" fmla="*/ 162768 h 214903"/>
                <a:gd name="connsiteX101" fmla="*/ 554450 w 1368933"/>
                <a:gd name="connsiteY101" fmla="*/ 166757 h 214903"/>
                <a:gd name="connsiteX102" fmla="*/ 583692 w 1368933"/>
                <a:gd name="connsiteY102" fmla="*/ 166757 h 214903"/>
                <a:gd name="connsiteX103" fmla="*/ 587693 w 1368933"/>
                <a:gd name="connsiteY103" fmla="*/ 162768 h 214903"/>
                <a:gd name="connsiteX104" fmla="*/ 587693 w 1368933"/>
                <a:gd name="connsiteY104" fmla="*/ 103131 h 214903"/>
                <a:gd name="connsiteX105" fmla="*/ 613601 w 1368933"/>
                <a:gd name="connsiteY105" fmla="*/ 75401 h 214903"/>
                <a:gd name="connsiteX106" fmla="*/ 638842 w 1368933"/>
                <a:gd name="connsiteY106" fmla="*/ 103131 h 214903"/>
                <a:gd name="connsiteX107" fmla="*/ 638842 w 1368933"/>
                <a:gd name="connsiteY107" fmla="*/ 162768 h 214903"/>
                <a:gd name="connsiteX108" fmla="*/ 642842 w 1368933"/>
                <a:gd name="connsiteY108" fmla="*/ 166757 h 214903"/>
                <a:gd name="connsiteX109" fmla="*/ 672084 w 1368933"/>
                <a:gd name="connsiteY109" fmla="*/ 166757 h 214903"/>
                <a:gd name="connsiteX110" fmla="*/ 676085 w 1368933"/>
                <a:gd name="connsiteY110" fmla="*/ 162768 h 214903"/>
                <a:gd name="connsiteX111" fmla="*/ 676085 w 1368933"/>
                <a:gd name="connsiteY111" fmla="*/ 96578 h 214903"/>
                <a:gd name="connsiteX112" fmla="*/ 467868 w 1368933"/>
                <a:gd name="connsiteY112" fmla="*/ 69039 h 214903"/>
                <a:gd name="connsiteX113" fmla="*/ 491204 w 1368933"/>
                <a:gd name="connsiteY113" fmla="*/ 96483 h 214903"/>
                <a:gd name="connsiteX114" fmla="*/ 439103 w 1368933"/>
                <a:gd name="connsiteY114" fmla="*/ 96483 h 214903"/>
                <a:gd name="connsiteX115" fmla="*/ 467868 w 1368933"/>
                <a:gd name="connsiteY115" fmla="*/ 69039 h 214903"/>
                <a:gd name="connsiteX116" fmla="*/ 466916 w 1368933"/>
                <a:gd name="connsiteY116" fmla="*/ 169606 h 214903"/>
                <a:gd name="connsiteX117" fmla="*/ 519017 w 1368933"/>
                <a:gd name="connsiteY117" fmla="*/ 156026 h 214903"/>
                <a:gd name="connsiteX118" fmla="*/ 520446 w 1368933"/>
                <a:gd name="connsiteY118" fmla="*/ 151088 h 214903"/>
                <a:gd name="connsiteX119" fmla="*/ 515017 w 1368933"/>
                <a:gd name="connsiteY119" fmla="*/ 137033 h 214903"/>
                <a:gd name="connsiteX120" fmla="*/ 509873 w 1368933"/>
                <a:gd name="connsiteY120" fmla="*/ 135134 h 214903"/>
                <a:gd name="connsiteX121" fmla="*/ 475488 w 1368933"/>
                <a:gd name="connsiteY121" fmla="*/ 141971 h 214903"/>
                <a:gd name="connsiteX122" fmla="*/ 439198 w 1368933"/>
                <a:gd name="connsiteY122" fmla="*/ 115191 h 214903"/>
                <a:gd name="connsiteX123" fmla="*/ 519779 w 1368933"/>
                <a:gd name="connsiteY123" fmla="*/ 115191 h 214903"/>
                <a:gd name="connsiteX124" fmla="*/ 523780 w 1368933"/>
                <a:gd name="connsiteY124" fmla="*/ 111203 h 214903"/>
                <a:gd name="connsiteX125" fmla="*/ 523970 w 1368933"/>
                <a:gd name="connsiteY125" fmla="*/ 103891 h 214903"/>
                <a:gd name="connsiteX126" fmla="*/ 465772 w 1368933"/>
                <a:gd name="connsiteY126" fmla="*/ 46152 h 214903"/>
                <a:gd name="connsiteX127" fmla="*/ 402622 w 1368933"/>
                <a:gd name="connsiteY127" fmla="*/ 109588 h 214903"/>
                <a:gd name="connsiteX128" fmla="*/ 466916 w 1368933"/>
                <a:gd name="connsiteY128" fmla="*/ 169701 h 214903"/>
                <a:gd name="connsiteX129" fmla="*/ 365665 w 1368933"/>
                <a:gd name="connsiteY129" fmla="*/ 75876 h 214903"/>
                <a:gd name="connsiteX130" fmla="*/ 383762 w 1368933"/>
                <a:gd name="connsiteY130" fmla="*/ 79200 h 214903"/>
                <a:gd name="connsiteX131" fmla="*/ 389191 w 1368933"/>
                <a:gd name="connsiteY131" fmla="*/ 77301 h 214903"/>
                <a:gd name="connsiteX132" fmla="*/ 394621 w 1368933"/>
                <a:gd name="connsiteY132" fmla="*/ 56599 h 214903"/>
                <a:gd name="connsiteX133" fmla="*/ 392239 w 1368933"/>
                <a:gd name="connsiteY133" fmla="*/ 51186 h 214903"/>
                <a:gd name="connsiteX134" fmla="*/ 372713 w 1368933"/>
                <a:gd name="connsiteY134" fmla="*/ 46532 h 214903"/>
                <a:gd name="connsiteX135" fmla="*/ 336899 w 1368933"/>
                <a:gd name="connsiteY135" fmla="*/ 83853 h 214903"/>
                <a:gd name="connsiteX136" fmla="*/ 336899 w 1368933"/>
                <a:gd name="connsiteY136" fmla="*/ 52895 h 214903"/>
                <a:gd name="connsiteX137" fmla="*/ 332899 w 1368933"/>
                <a:gd name="connsiteY137" fmla="*/ 48906 h 214903"/>
                <a:gd name="connsiteX138" fmla="*/ 303657 w 1368933"/>
                <a:gd name="connsiteY138" fmla="*/ 48906 h 214903"/>
                <a:gd name="connsiteX139" fmla="*/ 299657 w 1368933"/>
                <a:gd name="connsiteY139" fmla="*/ 52895 h 214903"/>
                <a:gd name="connsiteX140" fmla="*/ 299657 w 1368933"/>
                <a:gd name="connsiteY140" fmla="*/ 162768 h 214903"/>
                <a:gd name="connsiteX141" fmla="*/ 303657 w 1368933"/>
                <a:gd name="connsiteY141" fmla="*/ 166757 h 214903"/>
                <a:gd name="connsiteX142" fmla="*/ 332899 w 1368933"/>
                <a:gd name="connsiteY142" fmla="*/ 166757 h 214903"/>
                <a:gd name="connsiteX143" fmla="*/ 336899 w 1368933"/>
                <a:gd name="connsiteY143" fmla="*/ 162768 h 214903"/>
                <a:gd name="connsiteX144" fmla="*/ 336899 w 1368933"/>
                <a:gd name="connsiteY144" fmla="*/ 102181 h 214903"/>
                <a:gd name="connsiteX145" fmla="*/ 365665 w 1368933"/>
                <a:gd name="connsiteY145" fmla="*/ 75876 h 214903"/>
                <a:gd name="connsiteX146" fmla="*/ 173641 w 1368933"/>
                <a:gd name="connsiteY146" fmla="*/ 107594 h 214903"/>
                <a:gd name="connsiteX147" fmla="*/ 204502 w 1368933"/>
                <a:gd name="connsiteY147" fmla="*/ 73502 h 214903"/>
                <a:gd name="connsiteX148" fmla="*/ 235172 w 1368933"/>
                <a:gd name="connsiteY148" fmla="*/ 107594 h 214903"/>
                <a:gd name="connsiteX149" fmla="*/ 204502 w 1368933"/>
                <a:gd name="connsiteY149" fmla="*/ 141876 h 214903"/>
                <a:gd name="connsiteX150" fmla="*/ 173641 w 1368933"/>
                <a:gd name="connsiteY150" fmla="*/ 107594 h 214903"/>
                <a:gd name="connsiteX151" fmla="*/ 135446 w 1368933"/>
                <a:gd name="connsiteY151" fmla="*/ 107594 h 214903"/>
                <a:gd name="connsiteX152" fmla="*/ 204502 w 1368933"/>
                <a:gd name="connsiteY152" fmla="*/ 169606 h 214903"/>
                <a:gd name="connsiteX153" fmla="*/ 273272 w 1368933"/>
                <a:gd name="connsiteY153" fmla="*/ 107594 h 214903"/>
                <a:gd name="connsiteX154" fmla="*/ 204502 w 1368933"/>
                <a:gd name="connsiteY154" fmla="*/ 46058 h 214903"/>
                <a:gd name="connsiteX155" fmla="*/ 135446 w 1368933"/>
                <a:gd name="connsiteY155" fmla="*/ 107594 h 214903"/>
                <a:gd name="connsiteX156" fmla="*/ 110776 w 1368933"/>
                <a:gd name="connsiteY156" fmla="*/ 78915 h 214903"/>
                <a:gd name="connsiteX157" fmla="*/ 38672 w 1368933"/>
                <a:gd name="connsiteY157" fmla="*/ 78915 h 214903"/>
                <a:gd name="connsiteX158" fmla="*/ 38672 w 1368933"/>
                <a:gd name="connsiteY158" fmla="*/ 37796 h 214903"/>
                <a:gd name="connsiteX159" fmla="*/ 114300 w 1368933"/>
                <a:gd name="connsiteY159" fmla="*/ 37796 h 214903"/>
                <a:gd name="connsiteX160" fmla="*/ 118301 w 1368933"/>
                <a:gd name="connsiteY160" fmla="*/ 33807 h 214903"/>
                <a:gd name="connsiteX161" fmla="*/ 118301 w 1368933"/>
                <a:gd name="connsiteY161" fmla="*/ 11965 h 214903"/>
                <a:gd name="connsiteX162" fmla="*/ 114300 w 1368933"/>
                <a:gd name="connsiteY162" fmla="*/ 7977 h 214903"/>
                <a:gd name="connsiteX163" fmla="*/ 4001 w 1368933"/>
                <a:gd name="connsiteY163" fmla="*/ 7977 h 214903"/>
                <a:gd name="connsiteX164" fmla="*/ 0 w 1368933"/>
                <a:gd name="connsiteY164" fmla="*/ 11965 h 214903"/>
                <a:gd name="connsiteX165" fmla="*/ 0 w 1368933"/>
                <a:gd name="connsiteY165" fmla="*/ 162768 h 214903"/>
                <a:gd name="connsiteX166" fmla="*/ 4001 w 1368933"/>
                <a:gd name="connsiteY166" fmla="*/ 166757 h 214903"/>
                <a:gd name="connsiteX167" fmla="*/ 34671 w 1368933"/>
                <a:gd name="connsiteY167" fmla="*/ 166757 h 214903"/>
                <a:gd name="connsiteX168" fmla="*/ 38672 w 1368933"/>
                <a:gd name="connsiteY168" fmla="*/ 162768 h 214903"/>
                <a:gd name="connsiteX169" fmla="*/ 38672 w 1368933"/>
                <a:gd name="connsiteY169" fmla="*/ 108734 h 214903"/>
                <a:gd name="connsiteX170" fmla="*/ 110776 w 1368933"/>
                <a:gd name="connsiteY170" fmla="*/ 108734 h 214903"/>
                <a:gd name="connsiteX171" fmla="*/ 114776 w 1368933"/>
                <a:gd name="connsiteY171" fmla="*/ 104745 h 214903"/>
                <a:gd name="connsiteX172" fmla="*/ 114776 w 1368933"/>
                <a:gd name="connsiteY172" fmla="*/ 82904 h 214903"/>
                <a:gd name="connsiteX173" fmla="*/ 110776 w 1368933"/>
                <a:gd name="connsiteY173" fmla="*/ 78915 h 21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368933" h="214903">
                  <a:moveTo>
                    <a:pt x="1368933" y="96578"/>
                  </a:moveTo>
                  <a:cubicBezTo>
                    <a:pt x="1368933" y="66000"/>
                    <a:pt x="1351502" y="46532"/>
                    <a:pt x="1324642" y="46532"/>
                  </a:cubicBezTo>
                  <a:cubicBezTo>
                    <a:pt x="1301115" y="46532"/>
                    <a:pt x="1282922" y="64575"/>
                    <a:pt x="1280541" y="84328"/>
                  </a:cubicBezTo>
                  <a:lnTo>
                    <a:pt x="1280541" y="52895"/>
                  </a:lnTo>
                  <a:cubicBezTo>
                    <a:pt x="1280541" y="50331"/>
                    <a:pt x="1279112" y="48906"/>
                    <a:pt x="1276540" y="48906"/>
                  </a:cubicBezTo>
                  <a:lnTo>
                    <a:pt x="1247299" y="48906"/>
                  </a:lnTo>
                  <a:cubicBezTo>
                    <a:pt x="1244727" y="48906"/>
                    <a:pt x="1243298" y="50331"/>
                    <a:pt x="1243298" y="52895"/>
                  </a:cubicBezTo>
                  <a:lnTo>
                    <a:pt x="1243298" y="162768"/>
                  </a:lnTo>
                  <a:cubicBezTo>
                    <a:pt x="1243298" y="165332"/>
                    <a:pt x="1244727" y="166757"/>
                    <a:pt x="1247299" y="166757"/>
                  </a:cubicBezTo>
                  <a:lnTo>
                    <a:pt x="1276540" y="166757"/>
                  </a:lnTo>
                  <a:cubicBezTo>
                    <a:pt x="1279112" y="166757"/>
                    <a:pt x="1280541" y="165332"/>
                    <a:pt x="1280541" y="162768"/>
                  </a:cubicBezTo>
                  <a:lnTo>
                    <a:pt x="1280541" y="103131"/>
                  </a:lnTo>
                  <a:cubicBezTo>
                    <a:pt x="1280541" y="87177"/>
                    <a:pt x="1293019" y="75401"/>
                    <a:pt x="1306449" y="75401"/>
                  </a:cubicBezTo>
                  <a:cubicBezTo>
                    <a:pt x="1321499" y="75401"/>
                    <a:pt x="1331690" y="85942"/>
                    <a:pt x="1331690" y="103131"/>
                  </a:cubicBezTo>
                  <a:lnTo>
                    <a:pt x="1331690" y="162768"/>
                  </a:lnTo>
                  <a:cubicBezTo>
                    <a:pt x="1331690" y="165332"/>
                    <a:pt x="1333119" y="166757"/>
                    <a:pt x="1335691" y="166757"/>
                  </a:cubicBezTo>
                  <a:lnTo>
                    <a:pt x="1364933" y="166757"/>
                  </a:lnTo>
                  <a:cubicBezTo>
                    <a:pt x="1367504" y="166757"/>
                    <a:pt x="1368933" y="165332"/>
                    <a:pt x="1368933" y="162768"/>
                  </a:cubicBezTo>
                  <a:lnTo>
                    <a:pt x="1368933" y="96578"/>
                  </a:lnTo>
                  <a:close/>
                  <a:moveTo>
                    <a:pt x="1160717" y="69039"/>
                  </a:moveTo>
                  <a:cubicBezTo>
                    <a:pt x="1177004" y="69039"/>
                    <a:pt x="1183767" y="81289"/>
                    <a:pt x="1184053" y="96483"/>
                  </a:cubicBezTo>
                  <a:lnTo>
                    <a:pt x="1131951" y="96483"/>
                  </a:lnTo>
                  <a:cubicBezTo>
                    <a:pt x="1134523" y="79580"/>
                    <a:pt x="1146048" y="69039"/>
                    <a:pt x="1160717" y="69039"/>
                  </a:cubicBezTo>
                  <a:moveTo>
                    <a:pt x="1159764" y="169606"/>
                  </a:moveTo>
                  <a:cubicBezTo>
                    <a:pt x="1184053" y="169606"/>
                    <a:pt x="1203389" y="160869"/>
                    <a:pt x="1211866" y="156026"/>
                  </a:cubicBezTo>
                  <a:cubicBezTo>
                    <a:pt x="1213961" y="154886"/>
                    <a:pt x="1213961" y="152987"/>
                    <a:pt x="1213295" y="151088"/>
                  </a:cubicBezTo>
                  <a:lnTo>
                    <a:pt x="1207865" y="137033"/>
                  </a:lnTo>
                  <a:cubicBezTo>
                    <a:pt x="1206913" y="134659"/>
                    <a:pt x="1205294" y="134184"/>
                    <a:pt x="1202722" y="135134"/>
                  </a:cubicBezTo>
                  <a:cubicBezTo>
                    <a:pt x="1197102" y="137508"/>
                    <a:pt x="1182719" y="141971"/>
                    <a:pt x="1168337" y="141971"/>
                  </a:cubicBezTo>
                  <a:cubicBezTo>
                    <a:pt x="1149001" y="141971"/>
                    <a:pt x="1135094" y="132095"/>
                    <a:pt x="1132046" y="115191"/>
                  </a:cubicBezTo>
                  <a:lnTo>
                    <a:pt x="1212628" y="115191"/>
                  </a:lnTo>
                  <a:cubicBezTo>
                    <a:pt x="1215200" y="115191"/>
                    <a:pt x="1216438" y="113767"/>
                    <a:pt x="1216628" y="111203"/>
                  </a:cubicBezTo>
                  <a:cubicBezTo>
                    <a:pt x="1216819" y="108829"/>
                    <a:pt x="1216819" y="106265"/>
                    <a:pt x="1216819" y="103891"/>
                  </a:cubicBezTo>
                  <a:cubicBezTo>
                    <a:pt x="1216819" y="67709"/>
                    <a:pt x="1193959" y="46152"/>
                    <a:pt x="1158621" y="46152"/>
                  </a:cubicBezTo>
                  <a:cubicBezTo>
                    <a:pt x="1123283" y="46152"/>
                    <a:pt x="1095470" y="69134"/>
                    <a:pt x="1095470" y="109588"/>
                  </a:cubicBezTo>
                  <a:cubicBezTo>
                    <a:pt x="1095470" y="150043"/>
                    <a:pt x="1123760" y="169701"/>
                    <a:pt x="1159764" y="169701"/>
                  </a:cubicBezTo>
                  <a:moveTo>
                    <a:pt x="1033081" y="106170"/>
                  </a:moveTo>
                  <a:cubicBezTo>
                    <a:pt x="1033081" y="125637"/>
                    <a:pt x="1019842" y="138552"/>
                    <a:pt x="1002221" y="138552"/>
                  </a:cubicBezTo>
                  <a:cubicBezTo>
                    <a:pt x="984599" y="138552"/>
                    <a:pt x="971169" y="125352"/>
                    <a:pt x="971169" y="105885"/>
                  </a:cubicBezTo>
                  <a:cubicBezTo>
                    <a:pt x="971169" y="86417"/>
                    <a:pt x="984599" y="72742"/>
                    <a:pt x="1002221" y="72742"/>
                  </a:cubicBezTo>
                  <a:cubicBezTo>
                    <a:pt x="1019842" y="72742"/>
                    <a:pt x="1033081" y="86607"/>
                    <a:pt x="1033081" y="106075"/>
                  </a:cubicBezTo>
                  <a:moveTo>
                    <a:pt x="998410" y="214903"/>
                  </a:moveTo>
                  <a:cubicBezTo>
                    <a:pt x="1039654" y="214903"/>
                    <a:pt x="1069086" y="194676"/>
                    <a:pt x="1069086" y="157830"/>
                  </a:cubicBezTo>
                  <a:lnTo>
                    <a:pt x="1069086" y="52895"/>
                  </a:lnTo>
                  <a:cubicBezTo>
                    <a:pt x="1069086" y="50331"/>
                    <a:pt x="1067657" y="48906"/>
                    <a:pt x="1065086" y="48906"/>
                  </a:cubicBezTo>
                  <a:lnTo>
                    <a:pt x="1035844" y="48906"/>
                  </a:lnTo>
                  <a:cubicBezTo>
                    <a:pt x="1033272" y="48906"/>
                    <a:pt x="1031843" y="50331"/>
                    <a:pt x="1031843" y="52895"/>
                  </a:cubicBezTo>
                  <a:lnTo>
                    <a:pt x="1031843" y="81764"/>
                  </a:lnTo>
                  <a:cubicBezTo>
                    <a:pt x="1026414" y="62771"/>
                    <a:pt x="1014698" y="50806"/>
                    <a:pt x="997648" y="47672"/>
                  </a:cubicBezTo>
                  <a:cubicBezTo>
                    <a:pt x="993648" y="46722"/>
                    <a:pt x="989362" y="46722"/>
                    <a:pt x="984885" y="47007"/>
                  </a:cubicBezTo>
                  <a:cubicBezTo>
                    <a:pt x="953834" y="48622"/>
                    <a:pt x="932783" y="73502"/>
                    <a:pt x="932783" y="105980"/>
                  </a:cubicBezTo>
                  <a:cubicBezTo>
                    <a:pt x="932783" y="138457"/>
                    <a:pt x="955643" y="165142"/>
                    <a:pt x="988885" y="165142"/>
                  </a:cubicBezTo>
                  <a:cubicBezTo>
                    <a:pt x="1010602" y="165142"/>
                    <a:pt x="1025652" y="152417"/>
                    <a:pt x="1031748" y="130575"/>
                  </a:cubicBezTo>
                  <a:lnTo>
                    <a:pt x="1031748" y="150518"/>
                  </a:lnTo>
                  <a:cubicBezTo>
                    <a:pt x="1031748" y="177298"/>
                    <a:pt x="1016222" y="187649"/>
                    <a:pt x="990505" y="187649"/>
                  </a:cubicBezTo>
                  <a:cubicBezTo>
                    <a:pt x="976884" y="187649"/>
                    <a:pt x="963644" y="183850"/>
                    <a:pt x="956119" y="181096"/>
                  </a:cubicBezTo>
                  <a:cubicBezTo>
                    <a:pt x="953548" y="180147"/>
                    <a:pt x="951643" y="180621"/>
                    <a:pt x="950690" y="183660"/>
                  </a:cubicBezTo>
                  <a:lnTo>
                    <a:pt x="945547" y="198475"/>
                  </a:lnTo>
                  <a:cubicBezTo>
                    <a:pt x="945071" y="200089"/>
                    <a:pt x="945356" y="201988"/>
                    <a:pt x="947166" y="203128"/>
                  </a:cubicBezTo>
                  <a:cubicBezTo>
                    <a:pt x="959644" y="210440"/>
                    <a:pt x="977075" y="214903"/>
                    <a:pt x="998315" y="214903"/>
                  </a:cubicBezTo>
                  <a:moveTo>
                    <a:pt x="908399" y="96578"/>
                  </a:moveTo>
                  <a:cubicBezTo>
                    <a:pt x="908399" y="66000"/>
                    <a:pt x="890969" y="46532"/>
                    <a:pt x="864108" y="46532"/>
                  </a:cubicBezTo>
                  <a:cubicBezTo>
                    <a:pt x="840581" y="46532"/>
                    <a:pt x="822389" y="64575"/>
                    <a:pt x="820007" y="84328"/>
                  </a:cubicBezTo>
                  <a:lnTo>
                    <a:pt x="820007" y="52895"/>
                  </a:lnTo>
                  <a:cubicBezTo>
                    <a:pt x="820007" y="50331"/>
                    <a:pt x="818579" y="48906"/>
                    <a:pt x="816007" y="48906"/>
                  </a:cubicBezTo>
                  <a:lnTo>
                    <a:pt x="786765" y="48906"/>
                  </a:lnTo>
                  <a:cubicBezTo>
                    <a:pt x="784193" y="48906"/>
                    <a:pt x="782764" y="50331"/>
                    <a:pt x="782764" y="52895"/>
                  </a:cubicBezTo>
                  <a:lnTo>
                    <a:pt x="782764" y="162768"/>
                  </a:lnTo>
                  <a:cubicBezTo>
                    <a:pt x="782764" y="165332"/>
                    <a:pt x="784193" y="166757"/>
                    <a:pt x="786765" y="166757"/>
                  </a:cubicBezTo>
                  <a:lnTo>
                    <a:pt x="816007" y="166757"/>
                  </a:lnTo>
                  <a:cubicBezTo>
                    <a:pt x="818579" y="166757"/>
                    <a:pt x="820007" y="165332"/>
                    <a:pt x="820007" y="162768"/>
                  </a:cubicBezTo>
                  <a:lnTo>
                    <a:pt x="820007" y="103131"/>
                  </a:lnTo>
                  <a:cubicBezTo>
                    <a:pt x="820007" y="87177"/>
                    <a:pt x="832485" y="75401"/>
                    <a:pt x="845915" y="75401"/>
                  </a:cubicBezTo>
                  <a:cubicBezTo>
                    <a:pt x="860965" y="75401"/>
                    <a:pt x="871157" y="85942"/>
                    <a:pt x="871157" y="103131"/>
                  </a:cubicBezTo>
                  <a:lnTo>
                    <a:pt x="871157" y="162768"/>
                  </a:lnTo>
                  <a:cubicBezTo>
                    <a:pt x="871157" y="165332"/>
                    <a:pt x="872585" y="166757"/>
                    <a:pt x="875157" y="166757"/>
                  </a:cubicBezTo>
                  <a:lnTo>
                    <a:pt x="904399" y="166757"/>
                  </a:lnTo>
                  <a:cubicBezTo>
                    <a:pt x="906971" y="166757"/>
                    <a:pt x="908399" y="165332"/>
                    <a:pt x="908399" y="162768"/>
                  </a:cubicBezTo>
                  <a:lnTo>
                    <a:pt x="908399" y="96578"/>
                  </a:lnTo>
                  <a:close/>
                  <a:moveTo>
                    <a:pt x="713804" y="166757"/>
                  </a:moveTo>
                  <a:lnTo>
                    <a:pt x="743045" y="166757"/>
                  </a:lnTo>
                  <a:cubicBezTo>
                    <a:pt x="745617" y="166757"/>
                    <a:pt x="747046" y="165332"/>
                    <a:pt x="747046" y="162768"/>
                  </a:cubicBezTo>
                  <a:lnTo>
                    <a:pt x="747046" y="52895"/>
                  </a:lnTo>
                  <a:cubicBezTo>
                    <a:pt x="747046" y="50331"/>
                    <a:pt x="745617" y="48906"/>
                    <a:pt x="743045" y="48906"/>
                  </a:cubicBezTo>
                  <a:lnTo>
                    <a:pt x="713804" y="48906"/>
                  </a:lnTo>
                  <a:cubicBezTo>
                    <a:pt x="711232" y="48906"/>
                    <a:pt x="709803" y="50331"/>
                    <a:pt x="709803" y="52895"/>
                  </a:cubicBezTo>
                  <a:lnTo>
                    <a:pt x="709803" y="162768"/>
                  </a:lnTo>
                  <a:cubicBezTo>
                    <a:pt x="709803" y="165332"/>
                    <a:pt x="711232" y="166757"/>
                    <a:pt x="713804" y="166757"/>
                  </a:cubicBezTo>
                  <a:moveTo>
                    <a:pt x="728472" y="34282"/>
                  </a:moveTo>
                  <a:cubicBezTo>
                    <a:pt x="739997" y="34282"/>
                    <a:pt x="749237" y="26495"/>
                    <a:pt x="749237" y="17094"/>
                  </a:cubicBezTo>
                  <a:cubicBezTo>
                    <a:pt x="749237" y="7692"/>
                    <a:pt x="739997" y="0"/>
                    <a:pt x="728472" y="0"/>
                  </a:cubicBezTo>
                  <a:cubicBezTo>
                    <a:pt x="716947" y="0"/>
                    <a:pt x="707708" y="7502"/>
                    <a:pt x="707708" y="17094"/>
                  </a:cubicBezTo>
                  <a:cubicBezTo>
                    <a:pt x="707708" y="26685"/>
                    <a:pt x="716852" y="34282"/>
                    <a:pt x="728472" y="34282"/>
                  </a:cubicBezTo>
                  <a:moveTo>
                    <a:pt x="676085" y="96578"/>
                  </a:moveTo>
                  <a:cubicBezTo>
                    <a:pt x="676085" y="66000"/>
                    <a:pt x="658654" y="46532"/>
                    <a:pt x="631793" y="46532"/>
                  </a:cubicBezTo>
                  <a:cubicBezTo>
                    <a:pt x="608267" y="46532"/>
                    <a:pt x="590074" y="64575"/>
                    <a:pt x="587693" y="84328"/>
                  </a:cubicBezTo>
                  <a:lnTo>
                    <a:pt x="587693" y="52895"/>
                  </a:lnTo>
                  <a:cubicBezTo>
                    <a:pt x="587693" y="50331"/>
                    <a:pt x="586264" y="48906"/>
                    <a:pt x="583692" y="48906"/>
                  </a:cubicBezTo>
                  <a:lnTo>
                    <a:pt x="554450" y="48906"/>
                  </a:lnTo>
                  <a:cubicBezTo>
                    <a:pt x="551879" y="48906"/>
                    <a:pt x="550450" y="50331"/>
                    <a:pt x="550450" y="52895"/>
                  </a:cubicBezTo>
                  <a:lnTo>
                    <a:pt x="550450" y="162768"/>
                  </a:lnTo>
                  <a:cubicBezTo>
                    <a:pt x="550450" y="165332"/>
                    <a:pt x="551879" y="166757"/>
                    <a:pt x="554450" y="166757"/>
                  </a:cubicBezTo>
                  <a:lnTo>
                    <a:pt x="583692" y="166757"/>
                  </a:lnTo>
                  <a:cubicBezTo>
                    <a:pt x="586264" y="166757"/>
                    <a:pt x="587693" y="165332"/>
                    <a:pt x="587693" y="162768"/>
                  </a:cubicBezTo>
                  <a:lnTo>
                    <a:pt x="587693" y="103131"/>
                  </a:lnTo>
                  <a:cubicBezTo>
                    <a:pt x="587693" y="87177"/>
                    <a:pt x="600170" y="75401"/>
                    <a:pt x="613601" y="75401"/>
                  </a:cubicBezTo>
                  <a:cubicBezTo>
                    <a:pt x="628650" y="75401"/>
                    <a:pt x="638842" y="85942"/>
                    <a:pt x="638842" y="103131"/>
                  </a:cubicBezTo>
                  <a:lnTo>
                    <a:pt x="638842" y="162768"/>
                  </a:lnTo>
                  <a:cubicBezTo>
                    <a:pt x="638842" y="165332"/>
                    <a:pt x="640271" y="166757"/>
                    <a:pt x="642842" y="166757"/>
                  </a:cubicBezTo>
                  <a:lnTo>
                    <a:pt x="672084" y="166757"/>
                  </a:lnTo>
                  <a:cubicBezTo>
                    <a:pt x="674656" y="166757"/>
                    <a:pt x="676085" y="165332"/>
                    <a:pt x="676085" y="162768"/>
                  </a:cubicBezTo>
                  <a:lnTo>
                    <a:pt x="676085" y="96578"/>
                  </a:lnTo>
                  <a:close/>
                  <a:moveTo>
                    <a:pt x="467868" y="69039"/>
                  </a:moveTo>
                  <a:cubicBezTo>
                    <a:pt x="484156" y="69039"/>
                    <a:pt x="490918" y="81289"/>
                    <a:pt x="491204" y="96483"/>
                  </a:cubicBezTo>
                  <a:lnTo>
                    <a:pt x="439103" y="96483"/>
                  </a:lnTo>
                  <a:cubicBezTo>
                    <a:pt x="441674" y="79580"/>
                    <a:pt x="453199" y="69039"/>
                    <a:pt x="467868" y="69039"/>
                  </a:cubicBezTo>
                  <a:moveTo>
                    <a:pt x="466916" y="169606"/>
                  </a:moveTo>
                  <a:cubicBezTo>
                    <a:pt x="491204" y="169606"/>
                    <a:pt x="510540" y="160869"/>
                    <a:pt x="519017" y="156026"/>
                  </a:cubicBezTo>
                  <a:cubicBezTo>
                    <a:pt x="521113" y="154886"/>
                    <a:pt x="521113" y="152987"/>
                    <a:pt x="520446" y="151088"/>
                  </a:cubicBezTo>
                  <a:lnTo>
                    <a:pt x="515017" y="137033"/>
                  </a:lnTo>
                  <a:cubicBezTo>
                    <a:pt x="514064" y="134659"/>
                    <a:pt x="512445" y="134184"/>
                    <a:pt x="509873" y="135134"/>
                  </a:cubicBezTo>
                  <a:cubicBezTo>
                    <a:pt x="504254" y="137508"/>
                    <a:pt x="489871" y="141971"/>
                    <a:pt x="475488" y="141971"/>
                  </a:cubicBezTo>
                  <a:cubicBezTo>
                    <a:pt x="456152" y="141971"/>
                    <a:pt x="442246" y="132095"/>
                    <a:pt x="439198" y="115191"/>
                  </a:cubicBezTo>
                  <a:lnTo>
                    <a:pt x="519779" y="115191"/>
                  </a:lnTo>
                  <a:cubicBezTo>
                    <a:pt x="522351" y="115191"/>
                    <a:pt x="523589" y="113767"/>
                    <a:pt x="523780" y="111203"/>
                  </a:cubicBezTo>
                  <a:cubicBezTo>
                    <a:pt x="523970" y="108829"/>
                    <a:pt x="523970" y="106265"/>
                    <a:pt x="523970" y="103891"/>
                  </a:cubicBezTo>
                  <a:cubicBezTo>
                    <a:pt x="523970" y="67709"/>
                    <a:pt x="501110" y="46152"/>
                    <a:pt x="465772" y="46152"/>
                  </a:cubicBezTo>
                  <a:cubicBezTo>
                    <a:pt x="430435" y="46152"/>
                    <a:pt x="402622" y="69134"/>
                    <a:pt x="402622" y="109588"/>
                  </a:cubicBezTo>
                  <a:cubicBezTo>
                    <a:pt x="402622" y="150043"/>
                    <a:pt x="430911" y="169701"/>
                    <a:pt x="466916" y="169701"/>
                  </a:cubicBezTo>
                  <a:moveTo>
                    <a:pt x="365665" y="75876"/>
                  </a:moveTo>
                  <a:cubicBezTo>
                    <a:pt x="372713" y="75876"/>
                    <a:pt x="379571" y="77775"/>
                    <a:pt x="383762" y="79200"/>
                  </a:cubicBezTo>
                  <a:cubicBezTo>
                    <a:pt x="386620" y="80150"/>
                    <a:pt x="388430" y="79675"/>
                    <a:pt x="389191" y="77301"/>
                  </a:cubicBezTo>
                  <a:lnTo>
                    <a:pt x="394621" y="56599"/>
                  </a:lnTo>
                  <a:cubicBezTo>
                    <a:pt x="395288" y="54034"/>
                    <a:pt x="394811" y="52610"/>
                    <a:pt x="392239" y="51186"/>
                  </a:cubicBezTo>
                  <a:cubicBezTo>
                    <a:pt x="389191" y="49571"/>
                    <a:pt x="380714" y="46532"/>
                    <a:pt x="372713" y="46532"/>
                  </a:cubicBezTo>
                  <a:cubicBezTo>
                    <a:pt x="351282" y="46532"/>
                    <a:pt x="338518" y="64386"/>
                    <a:pt x="336899" y="83853"/>
                  </a:cubicBezTo>
                  <a:lnTo>
                    <a:pt x="336899" y="52895"/>
                  </a:lnTo>
                  <a:cubicBezTo>
                    <a:pt x="336899" y="50331"/>
                    <a:pt x="335470" y="48906"/>
                    <a:pt x="332899" y="48906"/>
                  </a:cubicBezTo>
                  <a:lnTo>
                    <a:pt x="303657" y="48906"/>
                  </a:lnTo>
                  <a:cubicBezTo>
                    <a:pt x="301085" y="48906"/>
                    <a:pt x="299657" y="50331"/>
                    <a:pt x="299657" y="52895"/>
                  </a:cubicBezTo>
                  <a:lnTo>
                    <a:pt x="299657" y="162768"/>
                  </a:lnTo>
                  <a:cubicBezTo>
                    <a:pt x="299657" y="165332"/>
                    <a:pt x="301085" y="166757"/>
                    <a:pt x="303657" y="166757"/>
                  </a:cubicBezTo>
                  <a:lnTo>
                    <a:pt x="332899" y="166757"/>
                  </a:lnTo>
                  <a:cubicBezTo>
                    <a:pt x="335470" y="166757"/>
                    <a:pt x="336899" y="165332"/>
                    <a:pt x="336899" y="162768"/>
                  </a:cubicBezTo>
                  <a:lnTo>
                    <a:pt x="336899" y="102181"/>
                  </a:lnTo>
                  <a:cubicBezTo>
                    <a:pt x="337376" y="86702"/>
                    <a:pt x="349853" y="75876"/>
                    <a:pt x="365665" y="75876"/>
                  </a:cubicBezTo>
                  <a:moveTo>
                    <a:pt x="173641" y="107594"/>
                  </a:moveTo>
                  <a:cubicBezTo>
                    <a:pt x="173641" y="87367"/>
                    <a:pt x="186880" y="73502"/>
                    <a:pt x="204502" y="73502"/>
                  </a:cubicBezTo>
                  <a:cubicBezTo>
                    <a:pt x="222123" y="73502"/>
                    <a:pt x="235172" y="87367"/>
                    <a:pt x="235172" y="107594"/>
                  </a:cubicBezTo>
                  <a:cubicBezTo>
                    <a:pt x="235172" y="127821"/>
                    <a:pt x="221933" y="141876"/>
                    <a:pt x="204502" y="141876"/>
                  </a:cubicBezTo>
                  <a:cubicBezTo>
                    <a:pt x="187071" y="141876"/>
                    <a:pt x="173641" y="128011"/>
                    <a:pt x="173641" y="107594"/>
                  </a:cubicBezTo>
                  <a:moveTo>
                    <a:pt x="135446" y="107594"/>
                  </a:moveTo>
                  <a:cubicBezTo>
                    <a:pt x="135446" y="143301"/>
                    <a:pt x="163735" y="169606"/>
                    <a:pt x="204502" y="169606"/>
                  </a:cubicBezTo>
                  <a:cubicBezTo>
                    <a:pt x="245269" y="169606"/>
                    <a:pt x="273272" y="143301"/>
                    <a:pt x="273272" y="107594"/>
                  </a:cubicBezTo>
                  <a:cubicBezTo>
                    <a:pt x="273272" y="71888"/>
                    <a:pt x="245269" y="46058"/>
                    <a:pt x="204502" y="46058"/>
                  </a:cubicBezTo>
                  <a:cubicBezTo>
                    <a:pt x="163735" y="46058"/>
                    <a:pt x="135446" y="72078"/>
                    <a:pt x="135446" y="107594"/>
                  </a:cubicBezTo>
                  <a:moveTo>
                    <a:pt x="110776" y="78915"/>
                  </a:moveTo>
                  <a:lnTo>
                    <a:pt x="38672" y="78915"/>
                  </a:lnTo>
                  <a:lnTo>
                    <a:pt x="38672" y="37796"/>
                  </a:lnTo>
                  <a:lnTo>
                    <a:pt x="114300" y="37796"/>
                  </a:lnTo>
                  <a:cubicBezTo>
                    <a:pt x="116872" y="37796"/>
                    <a:pt x="118301" y="36371"/>
                    <a:pt x="118301" y="33807"/>
                  </a:cubicBezTo>
                  <a:lnTo>
                    <a:pt x="118301" y="11965"/>
                  </a:lnTo>
                  <a:cubicBezTo>
                    <a:pt x="118301" y="9401"/>
                    <a:pt x="116872" y="7977"/>
                    <a:pt x="114300" y="7977"/>
                  </a:cubicBezTo>
                  <a:lnTo>
                    <a:pt x="4001" y="7977"/>
                  </a:lnTo>
                  <a:cubicBezTo>
                    <a:pt x="1429" y="7977"/>
                    <a:pt x="0" y="9401"/>
                    <a:pt x="0" y="11965"/>
                  </a:cubicBezTo>
                  <a:lnTo>
                    <a:pt x="0" y="162768"/>
                  </a:lnTo>
                  <a:cubicBezTo>
                    <a:pt x="0" y="165332"/>
                    <a:pt x="1429" y="166757"/>
                    <a:pt x="4001" y="166757"/>
                  </a:cubicBezTo>
                  <a:lnTo>
                    <a:pt x="34671" y="166757"/>
                  </a:lnTo>
                  <a:cubicBezTo>
                    <a:pt x="37243" y="166757"/>
                    <a:pt x="38672" y="165332"/>
                    <a:pt x="38672" y="162768"/>
                  </a:cubicBezTo>
                  <a:lnTo>
                    <a:pt x="38672" y="108734"/>
                  </a:lnTo>
                  <a:lnTo>
                    <a:pt x="110776" y="108734"/>
                  </a:lnTo>
                  <a:cubicBezTo>
                    <a:pt x="113348" y="108734"/>
                    <a:pt x="114776" y="107309"/>
                    <a:pt x="114776" y="104745"/>
                  </a:cubicBezTo>
                  <a:lnTo>
                    <a:pt x="114776" y="82904"/>
                  </a:lnTo>
                  <a:cubicBezTo>
                    <a:pt x="114776" y="80340"/>
                    <a:pt x="113348" y="78915"/>
                    <a:pt x="110776" y="78915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119C38A-1D78-41AF-875D-3B1AEEC3667E}"/>
                </a:ext>
              </a:extLst>
            </p:cNvPr>
            <p:cNvSpPr/>
            <p:nvPr/>
          </p:nvSpPr>
          <p:spPr>
            <a:xfrm>
              <a:off x="5149024" y="643144"/>
              <a:ext cx="1889379" cy="547372"/>
            </a:xfrm>
            <a:custGeom>
              <a:avLst/>
              <a:gdLst>
                <a:gd name="connsiteX0" fmla="*/ 1621822 w 1889379"/>
                <a:gd name="connsiteY0" fmla="*/ 335508 h 547372"/>
                <a:gd name="connsiteX1" fmla="*/ 1518476 w 1889379"/>
                <a:gd name="connsiteY1" fmla="*/ 218607 h 547372"/>
                <a:gd name="connsiteX2" fmla="*/ 1621822 w 1889379"/>
                <a:gd name="connsiteY2" fmla="*/ 100947 h 547372"/>
                <a:gd name="connsiteX3" fmla="*/ 1725168 w 1889379"/>
                <a:gd name="connsiteY3" fmla="*/ 218607 h 547372"/>
                <a:gd name="connsiteX4" fmla="*/ 1621822 w 1889379"/>
                <a:gd name="connsiteY4" fmla="*/ 335508 h 547372"/>
                <a:gd name="connsiteX5" fmla="*/ 1115568 w 1889379"/>
                <a:gd name="connsiteY5" fmla="*/ 335508 h 547372"/>
                <a:gd name="connsiteX6" fmla="*/ 1012222 w 1889379"/>
                <a:gd name="connsiteY6" fmla="*/ 218607 h 547372"/>
                <a:gd name="connsiteX7" fmla="*/ 1115568 w 1889379"/>
                <a:gd name="connsiteY7" fmla="*/ 100947 h 547372"/>
                <a:gd name="connsiteX8" fmla="*/ 1218914 w 1889379"/>
                <a:gd name="connsiteY8" fmla="*/ 218607 h 547372"/>
                <a:gd name="connsiteX9" fmla="*/ 1115568 w 1889379"/>
                <a:gd name="connsiteY9" fmla="*/ 335508 h 547372"/>
                <a:gd name="connsiteX10" fmla="*/ 637699 w 1889379"/>
                <a:gd name="connsiteY10" fmla="*/ 335508 h 547372"/>
                <a:gd name="connsiteX11" fmla="*/ 534353 w 1889379"/>
                <a:gd name="connsiteY11" fmla="*/ 218607 h 547372"/>
                <a:gd name="connsiteX12" fmla="*/ 637699 w 1889379"/>
                <a:gd name="connsiteY12" fmla="*/ 100947 h 547372"/>
                <a:gd name="connsiteX13" fmla="*/ 741045 w 1889379"/>
                <a:gd name="connsiteY13" fmla="*/ 218607 h 547372"/>
                <a:gd name="connsiteX14" fmla="*/ 637699 w 1889379"/>
                <a:gd name="connsiteY14" fmla="*/ 335508 h 547372"/>
                <a:gd name="connsiteX15" fmla="*/ 1621822 w 1889379"/>
                <a:gd name="connsiteY15" fmla="*/ 95 h 547372"/>
                <a:gd name="connsiteX16" fmla="*/ 1368743 w 1889379"/>
                <a:gd name="connsiteY16" fmla="*/ 139692 h 547372"/>
                <a:gd name="connsiteX17" fmla="*/ 1115663 w 1889379"/>
                <a:gd name="connsiteY17" fmla="*/ 95 h 547372"/>
                <a:gd name="connsiteX18" fmla="*/ 876681 w 1889379"/>
                <a:gd name="connsiteY18" fmla="*/ 111203 h 547372"/>
                <a:gd name="connsiteX19" fmla="*/ 637794 w 1889379"/>
                <a:gd name="connsiteY19" fmla="*/ 95 h 547372"/>
                <a:gd name="connsiteX20" fmla="*/ 370237 w 1889379"/>
                <a:gd name="connsiteY20" fmla="*/ 218607 h 547372"/>
                <a:gd name="connsiteX21" fmla="*/ 391287 w 1889379"/>
                <a:gd name="connsiteY21" fmla="*/ 311767 h 547372"/>
                <a:gd name="connsiteX22" fmla="*/ 386048 w 1889379"/>
                <a:gd name="connsiteY22" fmla="*/ 314046 h 547372"/>
                <a:gd name="connsiteX23" fmla="*/ 363284 w 1889379"/>
                <a:gd name="connsiteY23" fmla="*/ 321738 h 547372"/>
                <a:gd name="connsiteX24" fmla="*/ 294989 w 1889379"/>
                <a:gd name="connsiteY24" fmla="*/ 330570 h 547372"/>
                <a:gd name="connsiteX25" fmla="*/ 164306 w 1889379"/>
                <a:gd name="connsiteY25" fmla="*/ 220886 h 547372"/>
                <a:gd name="connsiteX26" fmla="*/ 286131 w 1889379"/>
                <a:gd name="connsiteY26" fmla="*/ 105695 h 547372"/>
                <a:gd name="connsiteX27" fmla="*/ 353282 w 1889379"/>
                <a:gd name="connsiteY27" fmla="*/ 114622 h 547372"/>
                <a:gd name="connsiteX28" fmla="*/ 416909 w 1889379"/>
                <a:gd name="connsiteY28" fmla="*/ 33237 h 547372"/>
                <a:gd name="connsiteX29" fmla="*/ 392621 w 1889379"/>
                <a:gd name="connsiteY29" fmla="*/ 22601 h 547372"/>
                <a:gd name="connsiteX30" fmla="*/ 392621 w 1889379"/>
                <a:gd name="connsiteY30" fmla="*/ 22601 h 547372"/>
                <a:gd name="connsiteX31" fmla="*/ 267557 w 1889379"/>
                <a:gd name="connsiteY31" fmla="*/ 0 h 547372"/>
                <a:gd name="connsiteX32" fmla="*/ 0 w 1889379"/>
                <a:gd name="connsiteY32" fmla="*/ 218512 h 547372"/>
                <a:gd name="connsiteX33" fmla="*/ 267557 w 1889379"/>
                <a:gd name="connsiteY33" fmla="*/ 436170 h 547372"/>
                <a:gd name="connsiteX34" fmla="*/ 390716 w 1889379"/>
                <a:gd name="connsiteY34" fmla="*/ 419646 h 547372"/>
                <a:gd name="connsiteX35" fmla="*/ 463391 w 1889379"/>
                <a:gd name="connsiteY35" fmla="*/ 390492 h 547372"/>
                <a:gd name="connsiteX36" fmla="*/ 637794 w 1889379"/>
                <a:gd name="connsiteY36" fmla="*/ 436170 h 547372"/>
                <a:gd name="connsiteX37" fmla="*/ 876681 w 1889379"/>
                <a:gd name="connsiteY37" fmla="*/ 325347 h 547372"/>
                <a:gd name="connsiteX38" fmla="*/ 1115663 w 1889379"/>
                <a:gd name="connsiteY38" fmla="*/ 436170 h 547372"/>
                <a:gd name="connsiteX39" fmla="*/ 1354360 w 1889379"/>
                <a:gd name="connsiteY39" fmla="*/ 325726 h 547372"/>
                <a:gd name="connsiteX40" fmla="*/ 1354360 w 1889379"/>
                <a:gd name="connsiteY40" fmla="*/ 547372 h 547372"/>
                <a:gd name="connsiteX41" fmla="*/ 1517809 w 1889379"/>
                <a:gd name="connsiteY41" fmla="*/ 547372 h 547372"/>
                <a:gd name="connsiteX42" fmla="*/ 1517809 w 1889379"/>
                <a:gd name="connsiteY42" fmla="*/ 422020 h 547372"/>
                <a:gd name="connsiteX43" fmla="*/ 1621822 w 1889379"/>
                <a:gd name="connsiteY43" fmla="*/ 436170 h 547372"/>
                <a:gd name="connsiteX44" fmla="*/ 1889379 w 1889379"/>
                <a:gd name="connsiteY44" fmla="*/ 218512 h 547372"/>
                <a:gd name="connsiteX45" fmla="*/ 1621822 w 1889379"/>
                <a:gd name="connsiteY45" fmla="*/ 0 h 5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89379" h="547372">
                  <a:moveTo>
                    <a:pt x="1621822" y="335508"/>
                  </a:moveTo>
                  <a:cubicBezTo>
                    <a:pt x="1548575" y="335508"/>
                    <a:pt x="1518476" y="280239"/>
                    <a:pt x="1518476" y="218607"/>
                  </a:cubicBezTo>
                  <a:cubicBezTo>
                    <a:pt x="1518476" y="156975"/>
                    <a:pt x="1548479" y="100947"/>
                    <a:pt x="1621822" y="100947"/>
                  </a:cubicBezTo>
                  <a:cubicBezTo>
                    <a:pt x="1695164" y="100947"/>
                    <a:pt x="1725168" y="156216"/>
                    <a:pt x="1725168" y="218607"/>
                  </a:cubicBezTo>
                  <a:cubicBezTo>
                    <a:pt x="1725168" y="280998"/>
                    <a:pt x="1695164" y="335508"/>
                    <a:pt x="1621822" y="335508"/>
                  </a:cubicBezTo>
                  <a:moveTo>
                    <a:pt x="1115568" y="335508"/>
                  </a:moveTo>
                  <a:cubicBezTo>
                    <a:pt x="1042321" y="335508"/>
                    <a:pt x="1012222" y="280239"/>
                    <a:pt x="1012222" y="218607"/>
                  </a:cubicBezTo>
                  <a:cubicBezTo>
                    <a:pt x="1012222" y="156975"/>
                    <a:pt x="1042226" y="100947"/>
                    <a:pt x="1115568" y="100947"/>
                  </a:cubicBezTo>
                  <a:cubicBezTo>
                    <a:pt x="1188911" y="100947"/>
                    <a:pt x="1218914" y="156216"/>
                    <a:pt x="1218914" y="218607"/>
                  </a:cubicBezTo>
                  <a:cubicBezTo>
                    <a:pt x="1218914" y="280998"/>
                    <a:pt x="1188911" y="335508"/>
                    <a:pt x="1115568" y="335508"/>
                  </a:cubicBezTo>
                  <a:moveTo>
                    <a:pt x="637699" y="335508"/>
                  </a:moveTo>
                  <a:cubicBezTo>
                    <a:pt x="564356" y="335508"/>
                    <a:pt x="534353" y="280239"/>
                    <a:pt x="534353" y="218607"/>
                  </a:cubicBezTo>
                  <a:cubicBezTo>
                    <a:pt x="534353" y="156975"/>
                    <a:pt x="564356" y="100947"/>
                    <a:pt x="637699" y="100947"/>
                  </a:cubicBezTo>
                  <a:cubicBezTo>
                    <a:pt x="711041" y="100947"/>
                    <a:pt x="741045" y="156216"/>
                    <a:pt x="741045" y="218607"/>
                  </a:cubicBezTo>
                  <a:cubicBezTo>
                    <a:pt x="741045" y="280998"/>
                    <a:pt x="711041" y="335508"/>
                    <a:pt x="637699" y="335508"/>
                  </a:cubicBezTo>
                  <a:moveTo>
                    <a:pt x="1621822" y="95"/>
                  </a:moveTo>
                  <a:cubicBezTo>
                    <a:pt x="1501616" y="95"/>
                    <a:pt x="1404271" y="50236"/>
                    <a:pt x="1368743" y="139692"/>
                  </a:cubicBezTo>
                  <a:cubicBezTo>
                    <a:pt x="1333214" y="50236"/>
                    <a:pt x="1235774" y="95"/>
                    <a:pt x="1115663" y="95"/>
                  </a:cubicBezTo>
                  <a:cubicBezTo>
                    <a:pt x="1008888" y="95"/>
                    <a:pt x="920115" y="39695"/>
                    <a:pt x="876681" y="111203"/>
                  </a:cubicBezTo>
                  <a:cubicBezTo>
                    <a:pt x="833247" y="39695"/>
                    <a:pt x="744474" y="95"/>
                    <a:pt x="637794" y="95"/>
                  </a:cubicBezTo>
                  <a:cubicBezTo>
                    <a:pt x="485870" y="95"/>
                    <a:pt x="370237" y="80150"/>
                    <a:pt x="370237" y="218607"/>
                  </a:cubicBezTo>
                  <a:cubicBezTo>
                    <a:pt x="370237" y="253459"/>
                    <a:pt x="377666" y="284607"/>
                    <a:pt x="391287" y="311767"/>
                  </a:cubicBezTo>
                  <a:cubicBezTo>
                    <a:pt x="389573" y="312526"/>
                    <a:pt x="387763" y="313286"/>
                    <a:pt x="386048" y="314046"/>
                  </a:cubicBezTo>
                  <a:cubicBezTo>
                    <a:pt x="379095" y="316800"/>
                    <a:pt x="371570" y="319364"/>
                    <a:pt x="363284" y="321738"/>
                  </a:cubicBezTo>
                  <a:cubicBezTo>
                    <a:pt x="342329" y="327436"/>
                    <a:pt x="318707" y="330570"/>
                    <a:pt x="294989" y="330570"/>
                  </a:cubicBezTo>
                  <a:cubicBezTo>
                    <a:pt x="226124" y="330570"/>
                    <a:pt x="164306" y="287361"/>
                    <a:pt x="164306" y="220886"/>
                  </a:cubicBezTo>
                  <a:cubicBezTo>
                    <a:pt x="164306" y="148809"/>
                    <a:pt x="217265" y="105695"/>
                    <a:pt x="286131" y="105695"/>
                  </a:cubicBezTo>
                  <a:cubicBezTo>
                    <a:pt x="312420" y="105695"/>
                    <a:pt x="332613" y="107214"/>
                    <a:pt x="353282" y="114622"/>
                  </a:cubicBezTo>
                  <a:cubicBezTo>
                    <a:pt x="353282" y="114622"/>
                    <a:pt x="377000" y="62961"/>
                    <a:pt x="416909" y="33237"/>
                  </a:cubicBezTo>
                  <a:cubicBezTo>
                    <a:pt x="409289" y="29629"/>
                    <a:pt x="401288" y="26210"/>
                    <a:pt x="392621" y="22601"/>
                  </a:cubicBezTo>
                  <a:lnTo>
                    <a:pt x="392621" y="22601"/>
                  </a:lnTo>
                  <a:cubicBezTo>
                    <a:pt x="356711" y="7027"/>
                    <a:pt x="314706" y="0"/>
                    <a:pt x="267557" y="0"/>
                  </a:cubicBezTo>
                  <a:cubicBezTo>
                    <a:pt x="115633" y="0"/>
                    <a:pt x="0" y="80055"/>
                    <a:pt x="0" y="218512"/>
                  </a:cubicBezTo>
                  <a:cubicBezTo>
                    <a:pt x="0" y="356970"/>
                    <a:pt x="115633" y="436170"/>
                    <a:pt x="267557" y="436170"/>
                  </a:cubicBezTo>
                  <a:cubicBezTo>
                    <a:pt x="307658" y="436170"/>
                    <a:pt x="352425" y="430377"/>
                    <a:pt x="390716" y="419646"/>
                  </a:cubicBezTo>
                  <a:cubicBezTo>
                    <a:pt x="405098" y="416227"/>
                    <a:pt x="438817" y="404641"/>
                    <a:pt x="463391" y="390492"/>
                  </a:cubicBezTo>
                  <a:cubicBezTo>
                    <a:pt x="509683" y="420311"/>
                    <a:pt x="570071" y="436170"/>
                    <a:pt x="637794" y="436170"/>
                  </a:cubicBezTo>
                  <a:cubicBezTo>
                    <a:pt x="744569" y="436170"/>
                    <a:pt x="833342" y="396570"/>
                    <a:pt x="876681" y="325347"/>
                  </a:cubicBezTo>
                  <a:cubicBezTo>
                    <a:pt x="920115" y="396570"/>
                    <a:pt x="1008888" y="436170"/>
                    <a:pt x="1115663" y="436170"/>
                  </a:cubicBezTo>
                  <a:cubicBezTo>
                    <a:pt x="1222439" y="436170"/>
                    <a:pt x="1310926" y="396759"/>
                    <a:pt x="1354360" y="325726"/>
                  </a:cubicBezTo>
                  <a:lnTo>
                    <a:pt x="1354360" y="547372"/>
                  </a:lnTo>
                  <a:lnTo>
                    <a:pt x="1517809" y="547372"/>
                  </a:lnTo>
                  <a:lnTo>
                    <a:pt x="1517809" y="422020"/>
                  </a:lnTo>
                  <a:cubicBezTo>
                    <a:pt x="1549527" y="431326"/>
                    <a:pt x="1584579" y="436170"/>
                    <a:pt x="1621822" y="436170"/>
                  </a:cubicBezTo>
                  <a:cubicBezTo>
                    <a:pt x="1773746" y="436170"/>
                    <a:pt x="1889379" y="356115"/>
                    <a:pt x="1889379" y="218512"/>
                  </a:cubicBezTo>
                  <a:cubicBezTo>
                    <a:pt x="1889379" y="80909"/>
                    <a:pt x="1773650" y="0"/>
                    <a:pt x="1621822" y="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B4245CC-2D97-A542-5334-B2C8F19BE9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444" y="2002310"/>
            <a:ext cx="9644062" cy="2853379"/>
          </a:xfrm>
        </p:spPr>
        <p:txBody>
          <a:bodyPr anchor="ctr">
            <a:normAutofit/>
          </a:bodyPr>
          <a:lstStyle>
            <a:lvl1pPr algn="ctr">
              <a:defRPr sz="75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præsentationstitel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1027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FE67959-8AEE-77C4-3A5E-29ACC9D5FD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2430" y="2675947"/>
            <a:ext cx="4872587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1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116D2E-01B1-E8FC-7DA9-E5D394EB5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0" y="403377"/>
            <a:ext cx="8603500" cy="132556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  <a:endParaRPr lang="da-DK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89EFFEC-18DC-B458-872D-99CD828F349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72430" y="3271693"/>
            <a:ext cx="4872587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2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C6AE3A8-9CBE-6EA3-95DC-DCDD2C4CDF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72429" y="3867439"/>
            <a:ext cx="4872587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5B26E-62A6-15D1-12F6-532D04363889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72429" y="4463184"/>
            <a:ext cx="4872587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4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85DFBA-C4F7-48DD-947D-520A1FCBDC3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72429" y="5058929"/>
            <a:ext cx="4872587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5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E9FAE5-D753-4D03-E453-0458909E2679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72429" y="5654675"/>
            <a:ext cx="4872587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6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70B4ADD-0740-7A69-51C9-477F6B4C08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470" y="2674942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8A7A5DDF-8AD7-6AF8-938F-DEA14C7E07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8470" y="3266613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BD33DA7E-3668-80BF-A46F-F9A079D612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8470" y="3866993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DCC532D5-6BCD-2643-81F1-0A07A6ABD7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8470" y="4460228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5A3C3E16-E9C0-30CC-7B67-2E5D7DDEEF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8470" y="5059299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19698AE0-C98C-F362-5C92-B0B665AEB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8470" y="5652790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62875C0-7E71-E125-1ACE-5A0FFE9F0587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6635161" y="2675947"/>
            <a:ext cx="5206272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7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2AB29BB3-72B3-08FC-A106-B75B2D098DC7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6635161" y="3271693"/>
            <a:ext cx="5206272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8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E79EFBE0-9967-C12D-BD62-3E3B02D9F2BB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6635160" y="3867439"/>
            <a:ext cx="5206272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9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1ECE1FA-3B09-6F67-248D-FD4BA2371B31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6635160" y="4463184"/>
            <a:ext cx="5206272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10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BD9939D-149D-2441-BE86-8A2469F8ACAF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6635160" y="5058929"/>
            <a:ext cx="5206272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11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D8F34A88-C3D0-61E4-E333-C6BE900104D2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635160" y="5654675"/>
            <a:ext cx="5206272" cy="365125"/>
          </a:xfrm>
        </p:spPr>
        <p:txBody>
          <a:bodyPr numCol="2" spcCol="216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Kapitel</a:t>
            </a:r>
            <a:r>
              <a:rPr lang="en-GB" dirty="0"/>
              <a:t> 12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F7723869-21A7-1B42-A713-C7DB0E4498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11201" y="2674942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4" name="Text Placeholder 30">
            <a:extLst>
              <a:ext uri="{FF2B5EF4-FFF2-40B4-BE49-F238E27FC236}">
                <a16:creationId xmlns:a16="http://schemas.microsoft.com/office/drawing/2014/main" id="{02FA4C5B-E5A6-641E-A4EE-628E1F4FD6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11201" y="3266613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69D59D98-039E-29B2-F214-CD44420EE22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11201" y="3866993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46" name="Text Placeholder 30">
            <a:extLst>
              <a:ext uri="{FF2B5EF4-FFF2-40B4-BE49-F238E27FC236}">
                <a16:creationId xmlns:a16="http://schemas.microsoft.com/office/drawing/2014/main" id="{D6EFA968-A3EE-0A08-24E9-770F8D0EFBA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11201" y="4460228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47" name="Text Placeholder 30">
            <a:extLst>
              <a:ext uri="{FF2B5EF4-FFF2-40B4-BE49-F238E27FC236}">
                <a16:creationId xmlns:a16="http://schemas.microsoft.com/office/drawing/2014/main" id="{9EF9B02F-797A-1082-0D0F-9C10453332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11201" y="5059299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11</a:t>
            </a:r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F355E901-7B55-3F67-649B-36C0DC91AE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11201" y="5652790"/>
            <a:ext cx="510512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29589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EC4B-F596-AB7F-CC4A-7841D908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815DE6-44BA-AC80-9ECB-FBF73523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bg2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116D2E-01B1-E8FC-7DA9-E5D394EB5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0" y="403377"/>
            <a:ext cx="8603500" cy="132556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Agenda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F93F6D-B8DB-99DE-B4EB-E5CE3657E6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250" y="2465388"/>
            <a:ext cx="8831263" cy="327025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2"/>
                </a:solidFill>
              </a:defRPr>
            </a:lvl1pPr>
            <a:lvl2pPr marL="800100" indent="-342900">
              <a:buAutoNum type="arabicPeriod"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kapitler</a:t>
            </a:r>
            <a:endParaRPr lang="en-US" dirty="0"/>
          </a:p>
          <a:p>
            <a:pPr lvl="1"/>
            <a:r>
              <a:rPr lang="en-US" dirty="0" err="1"/>
              <a:t>Kapitel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71212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8B8D3D2-2E7F-0BA5-ECA3-FB0A40EC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76625" y="6351516"/>
            <a:ext cx="1864807" cy="331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Coop amba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ABF11C8-6E16-F69F-0A3D-2030D3C02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6157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838D30-3712-3AEF-0091-860C6D81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30" y="709836"/>
            <a:ext cx="11488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F4EA2-8FDD-34F8-CA5C-7B00CC34D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730" y="2125875"/>
            <a:ext cx="11488702" cy="389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CBB4C-4102-D628-9339-59A05B45C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76625" y="6351516"/>
            <a:ext cx="186480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r>
              <a:rPr lang="da-DK" dirty="0"/>
              <a:t>Foreningen Coop amba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4285D-8CF8-40DD-47B2-6FA9B4F7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83" y="6341095"/>
            <a:ext cx="1864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latin typeface="COOP Light" pitchFamily="2" charset="0"/>
              </a:defRPr>
            </a:lvl1pPr>
          </a:lstStyle>
          <a:p>
            <a:fld id="{B4B76E36-8C9F-CD4F-BA6F-03F6DD0EC4EC}" type="slidenum">
              <a:rPr lang="da-DK" smtClean="0"/>
              <a:pPr/>
              <a:t>‹nr.›</a:t>
            </a:fld>
            <a:r>
              <a:rPr lang="da-DK"/>
              <a:t>  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447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6" r:id="rId2"/>
    <p:sldLayoutId id="2147483704" r:id="rId3"/>
    <p:sldLayoutId id="2147483677" r:id="rId4"/>
    <p:sldLayoutId id="2147483678" r:id="rId5"/>
    <p:sldLayoutId id="2147483680" r:id="rId6"/>
    <p:sldLayoutId id="2147483687" r:id="rId7"/>
    <p:sldLayoutId id="2147483712" r:id="rId8"/>
    <p:sldLayoutId id="2147483703" r:id="rId9"/>
    <p:sldLayoutId id="2147483688" r:id="rId10"/>
    <p:sldLayoutId id="2147483662" r:id="rId11"/>
    <p:sldLayoutId id="2147483658" r:id="rId12"/>
    <p:sldLayoutId id="2147483681" r:id="rId13"/>
    <p:sldLayoutId id="2147483660" r:id="rId14"/>
    <p:sldLayoutId id="2147483682" r:id="rId15"/>
    <p:sldLayoutId id="2147483689" r:id="rId16"/>
    <p:sldLayoutId id="2147483690" r:id="rId17"/>
    <p:sldLayoutId id="2147483710" r:id="rId18"/>
    <p:sldLayoutId id="2147483711" r:id="rId19"/>
    <p:sldLayoutId id="2147483705" r:id="rId20"/>
    <p:sldLayoutId id="2147483706" r:id="rId21"/>
    <p:sldLayoutId id="2147483713" r:id="rId22"/>
    <p:sldLayoutId id="2147483714" r:id="rId23"/>
    <p:sldLayoutId id="2147483671" r:id="rId24"/>
    <p:sldLayoutId id="2147483683" r:id="rId25"/>
    <p:sldLayoutId id="2147483686" r:id="rId26"/>
    <p:sldLayoutId id="2147483668" r:id="rId27"/>
    <p:sldLayoutId id="2147483649" r:id="rId28"/>
    <p:sldLayoutId id="2147483697" r:id="rId29"/>
    <p:sldLayoutId id="2147483698" r:id="rId30"/>
    <p:sldLayoutId id="2147483667" r:id="rId31"/>
    <p:sldLayoutId id="2147483708" r:id="rId32"/>
    <p:sldLayoutId id="2147483709" r:id="rId33"/>
    <p:sldLayoutId id="2147483692" r:id="rId34"/>
    <p:sldLayoutId id="2147483699" r:id="rId35"/>
    <p:sldLayoutId id="2147483715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i="0" kern="1200" spc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8CD0D-6DB4-EDA9-8547-9996BF6609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42393" y="5926038"/>
            <a:ext cx="6907213" cy="36512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[</a:t>
            </a:r>
            <a:r>
              <a:rPr lang="en-US" dirty="0" err="1">
                <a:solidFill>
                  <a:schemeClr val="bg2"/>
                </a:solidFill>
              </a:rPr>
              <a:t>Indsæt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butiksnavn</a:t>
            </a:r>
            <a:r>
              <a:rPr lang="en-US" dirty="0">
                <a:solidFill>
                  <a:schemeClr val="bg2"/>
                </a:solidFill>
              </a:rPr>
              <a:t>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90D88E-D779-B5FB-1C3E-66A9C55A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969" y="2718507"/>
            <a:ext cx="9644062" cy="2853379"/>
          </a:xfrm>
          <a:solidFill>
            <a:srgbClr val="3B1A28">
              <a:alpha val="41961"/>
            </a:srgbClr>
          </a:solidFill>
        </p:spPr>
        <p:txBody>
          <a:bodyPr/>
          <a:lstStyle/>
          <a:p>
            <a:r>
              <a:rPr lang="en-US" dirty="0" err="1">
                <a:solidFill>
                  <a:srgbClr val="EBC369"/>
                </a:solidFill>
              </a:rPr>
              <a:t>Velkommen</a:t>
            </a:r>
            <a:r>
              <a:rPr lang="en-US" dirty="0">
                <a:solidFill>
                  <a:srgbClr val="EBC369"/>
                </a:solidFill>
              </a:rPr>
              <a:t> </a:t>
            </a:r>
            <a:r>
              <a:rPr lang="en-US" dirty="0" err="1">
                <a:solidFill>
                  <a:srgbClr val="EBC369"/>
                </a:solidFill>
              </a:rPr>
              <a:t>til</a:t>
            </a:r>
            <a:r>
              <a:rPr lang="en-US" dirty="0">
                <a:solidFill>
                  <a:srgbClr val="EBC369"/>
                </a:solidFill>
              </a:rPr>
              <a:t> </a:t>
            </a:r>
            <a:r>
              <a:rPr lang="en-US" dirty="0" err="1">
                <a:solidFill>
                  <a:srgbClr val="EBC369"/>
                </a:solidFill>
              </a:rPr>
              <a:t>medlemsmøde</a:t>
            </a:r>
            <a:r>
              <a:rPr lang="en-US" dirty="0">
                <a:solidFill>
                  <a:srgbClr val="EBC369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7568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96A024-A2CC-1F2F-BE77-79C33B1B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Coop amba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5A4208-B770-707C-0153-09D05ED91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B76E36-8C9F-CD4F-BA6F-03F6DD0EC4EC}" type="slidenum">
              <a:rPr lang="da-DK" smtClean="0"/>
              <a:pPr/>
              <a:t>10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C62FB-328E-02D8-E721-66F384526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783" y="2014330"/>
            <a:ext cx="9179277" cy="4004333"/>
          </a:xfrm>
        </p:spPr>
        <p:txBody>
          <a:bodyPr>
            <a:normAutofit/>
          </a:bodyPr>
          <a:lstStyle/>
          <a:p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Krav til kandidater (jf. vedtægterne):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Skal have været medlem af Foreningen Coop amba eller en brugsforening i mindst tre måneder. Samt være tilknyttet den lokale butik.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Skal være fyldt 18 år.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 ikke være medlem af direktionen i Foreningen Coop amba, et af dettes koncernforbundne selskaber eller Coop Danmark.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 ikke være ansat i eller drive en konkurrerende virksomhed.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 ikke have været straffet for forhold, der kan skade foreningens omdømme.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 ikke være bortvist fra en medlemsbutik.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Opstilling sker på selve medlemsmødet, ved at kandidaten melder sit kandidatur til medlemsrådet inden valghandlingen.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9E81A1-2CE7-5014-72B0-EDD46C54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Valg: Hvordan stiller man op?</a:t>
            </a:r>
            <a:br>
              <a:rPr lang="da-DK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FB2FA3-BE45-46EE-4D07-A29C33D8CF0E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0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2906B-C0CC-8059-1CF1-B135D228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Coop amba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7479E-FEF2-CFAE-B97C-E70B386C9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B76E36-8C9F-CD4F-BA6F-03F6DD0EC4EC}" type="slidenum">
              <a:rPr lang="da-DK" smtClean="0"/>
              <a:pPr/>
              <a:t>11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7BBE8-787C-9CFC-1250-0A859D13E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783" y="1781033"/>
            <a:ext cx="6133257" cy="4038103"/>
          </a:xfrm>
        </p:spPr>
        <p:txBody>
          <a:bodyPr>
            <a:normAutofit fontScale="92500" lnSpcReduction="10000"/>
          </a:bodyPr>
          <a:lstStyle/>
          <a:p>
            <a:r>
              <a:rPr lang="da-DK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Kandidatpræsentation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21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Hvorfor stiller jeg op?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21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Hvad er jeg særligt motiveret af omkring medlemsrådets arbejde?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2100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Hvilken erfaring bringer jeg med ind i medlemsrådet?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Afstemning sker ved </a:t>
            </a:r>
            <a:r>
              <a:rPr lang="da-DK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simpelt flertal</a:t>
            </a: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kandidat skal have mere end halvdelen af de afgivne stemmer for at blive valgt.</a:t>
            </a:r>
            <a:endParaRPr lang="da-DK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Når valget er afsluttet, starter medlemsrådets valgperiode og det frivillige arbejde kan begynde.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Medlemsrådet vælger fra deres midte en </a:t>
            </a:r>
            <a:r>
              <a:rPr lang="da-DK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forperson</a:t>
            </a: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5459CC-23B7-0772-6B88-9DC65920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83" y="1038864"/>
            <a:ext cx="5424431" cy="927588"/>
          </a:xfrm>
        </p:spPr>
        <p:txBody>
          <a:bodyPr>
            <a:normAutofit fontScale="90000"/>
          </a:bodyPr>
          <a:lstStyle/>
          <a:p>
            <a:r>
              <a:rPr lang="da-DK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Hvordan foregår valget?</a:t>
            </a:r>
            <a:br>
              <a:rPr lang="da-DK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BEB120-D796-1511-6AAB-F2013FECFF8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606429F5-CF72-1AB8-A096-8EA10E400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72846" y="0"/>
            <a:ext cx="4819154" cy="6858000"/>
          </a:xfrm>
        </p:spPr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A178F4B-2137-1C87-2E1E-4CA3B3CEB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47" y="0"/>
            <a:ext cx="4819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78F036-020D-9EF6-1AFB-BBDF5748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Coop amba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8364D-CFFB-84D5-EA47-022682D73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B76E36-8C9F-CD4F-BA6F-03F6DD0EC4EC}" type="slidenum">
              <a:rPr lang="da-DK" smtClean="0"/>
              <a:pPr/>
              <a:t>12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F140F6-2FD2-34B2-14C8-A6097A59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Navne</a:t>
            </a:r>
            <a:r>
              <a:rPr lang="en-US" dirty="0"/>
              <a:t> på </a:t>
            </a:r>
            <a:r>
              <a:rPr lang="en-US" dirty="0" err="1"/>
              <a:t>kandidater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70D05-2068-67BF-083F-7E2FB5442F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470" y="1822657"/>
            <a:ext cx="8831263" cy="371675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[Indsæt navn på kandidat]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[Indsæt navn på kandidat]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[Indsæt navn på kandidat]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[Indsæt navn på kandidat]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[Indsæt navn på kandidat]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[Indsæt navn på kandidat]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174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2C1697-38E6-CE26-6321-790824B2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Coop amba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1FE6B-1346-8BFC-4333-A964DAB87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B76E36-8C9F-CD4F-BA6F-03F6DD0EC4EC}" type="slidenum">
              <a:rPr lang="da-DK" smtClean="0"/>
              <a:pPr/>
              <a:t>13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1BB76-2FD4-09F3-E4C4-50A69432E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her]</a:t>
            </a:r>
          </a:p>
        </p:txBody>
      </p:sp>
      <p:pic>
        <p:nvPicPr>
          <p:cNvPr id="9" name="Picture Placeholder 8" descr="A tree growing in a field&#10;&#10;AI-generated content may be incorrect.">
            <a:extLst>
              <a:ext uri="{FF2B5EF4-FFF2-40B4-BE49-F238E27FC236}">
                <a16:creationId xmlns:a16="http://schemas.microsoft.com/office/drawing/2014/main" id="{B75CF0DD-B2AC-5104-B583-A79542EBCA1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C812834-C60F-DD09-1C96-8A8C776B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[</a:t>
            </a:r>
            <a:r>
              <a:rPr lang="en-US" b="1" dirty="0" err="1"/>
              <a:t>Kom</a:t>
            </a:r>
            <a:r>
              <a:rPr lang="en-US" b="1" dirty="0"/>
              <a:t> og </a:t>
            </a:r>
            <a:r>
              <a:rPr lang="en-US" b="1" dirty="0" err="1"/>
              <a:t>vær</a:t>
            </a:r>
            <a:r>
              <a:rPr lang="en-US" b="1" dirty="0"/>
              <a:t> med! </a:t>
            </a:r>
            <a:r>
              <a:rPr lang="en-US" b="1" dirty="0" err="1"/>
              <a:t>eller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Kommende</a:t>
            </a:r>
            <a:r>
              <a:rPr lang="en-US" b="1" dirty="0"/>
              <a:t> aktiviteter</a:t>
            </a:r>
            <a:r>
              <a:rPr lang="en-US" dirty="0"/>
              <a:t>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203027-18E9-F032-278E-D956B75876B4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err="1"/>
              <a:t>Involvering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medlemmer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6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78AA-1194-FAC9-E240-0FF068E35F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 for i </a:t>
            </a:r>
            <a:r>
              <a:rPr lang="en-US" dirty="0" err="1"/>
              <a:t>aften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5135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103EB5-FD96-0D3C-67FE-4F64D30A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Coop amba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EDB0D-AA47-A4BF-5A39-1DAECD388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B76E36-8C9F-CD4F-BA6F-03F6DD0EC4EC}" type="slidenum">
              <a:rPr lang="da-DK" smtClean="0"/>
              <a:pPr/>
              <a:t>2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F83782-046B-A256-2C37-8DED144A812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err="1"/>
              <a:t>Videohilsen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Pernille Skipper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88E37F3-347B-D944-C504-6A018032CEF2}"/>
              </a:ext>
            </a:extLst>
          </p:cNvPr>
          <p:cNvSpPr txBox="1">
            <a:spLocks/>
          </p:cNvSpPr>
          <p:nvPr/>
        </p:nvSpPr>
        <p:spPr>
          <a:xfrm>
            <a:off x="349249" y="1033463"/>
            <a:ext cx="5410283" cy="1159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[Overskrift]</a:t>
            </a:r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7EE7E01C-B77E-4996-8FCA-3056A2ED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83" y="1038864"/>
            <a:ext cx="5424431" cy="927588"/>
          </a:xfrm>
        </p:spPr>
        <p:txBody>
          <a:bodyPr/>
          <a:lstStyle/>
          <a:p>
            <a:r>
              <a:rPr lang="en-US" dirty="0"/>
              <a:t>[Video </a:t>
            </a:r>
            <a:r>
              <a:rPr lang="en-US" dirty="0" err="1"/>
              <a:t>følger</a:t>
            </a:r>
            <a:r>
              <a:rPr lang="en-US" dirty="0"/>
              <a:t> i </a:t>
            </a:r>
            <a:r>
              <a:rPr lang="en-US" dirty="0" err="1"/>
              <a:t>uge</a:t>
            </a:r>
            <a:r>
              <a:rPr lang="en-US" dirty="0"/>
              <a:t> 8]</a:t>
            </a:r>
          </a:p>
        </p:txBody>
      </p:sp>
    </p:spTree>
    <p:extLst>
      <p:ext uri="{BB962C8B-B14F-4D97-AF65-F5344CB8AC3E}">
        <p14:creationId xmlns:p14="http://schemas.microsoft.com/office/powerpoint/2010/main" val="240642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0EAC86-C9F7-631E-9890-6B9C84DE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Coop amba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27D80E-6345-A983-3F01-C9A66D685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B76E36-8C9F-CD4F-BA6F-03F6DD0EC4EC}" type="slidenum">
              <a:rPr lang="da-DK" smtClean="0"/>
              <a:pPr/>
              <a:t>3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DE3B7-A43C-FAE5-98A3-422654DDB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0566" y="2029157"/>
            <a:ext cx="6436145" cy="365125"/>
          </a:xfrm>
        </p:spPr>
        <p:txBody>
          <a:bodyPr>
            <a:normAutofit lnSpcReduction="10000"/>
          </a:bodyPr>
          <a:lstStyle/>
          <a:p>
            <a:r>
              <a:rPr lang="en-US" sz="1800" b="1" dirty="0" err="1"/>
              <a:t>Velkomst</a:t>
            </a:r>
            <a:r>
              <a:rPr lang="en-US" sz="1800" b="1" dirty="0"/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725852-B965-2B4C-17EA-B5931BC8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Dagsorden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5149CA-D48F-17C7-DFF0-804D2CB38465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720566" y="2624903"/>
            <a:ext cx="6436145" cy="365125"/>
          </a:xfrm>
        </p:spPr>
        <p:txBody>
          <a:bodyPr>
            <a:noAutofit/>
          </a:bodyPr>
          <a:lstStyle/>
          <a:p>
            <a:r>
              <a:rPr lang="en-US" sz="1800" b="1" dirty="0" err="1"/>
              <a:t>Nyt</a:t>
            </a:r>
            <a:r>
              <a:rPr lang="en-US" sz="1800" b="1" dirty="0"/>
              <a:t> </a:t>
            </a:r>
            <a:r>
              <a:rPr lang="en-US" sz="1800" b="1" dirty="0" err="1"/>
              <a:t>fra</a:t>
            </a:r>
            <a:r>
              <a:rPr lang="en-US" sz="1800" b="1" dirty="0"/>
              <a:t> </a:t>
            </a:r>
            <a:r>
              <a:rPr lang="en-US" sz="1800" b="1" dirty="0" err="1"/>
              <a:t>medlemsrådet</a:t>
            </a:r>
            <a:endParaRPr lang="en-US" sz="18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DD8C2-2840-C906-BA1A-68A21738F50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720565" y="3220649"/>
            <a:ext cx="6436145" cy="365125"/>
          </a:xfrm>
        </p:spPr>
        <p:txBody>
          <a:bodyPr>
            <a:noAutofit/>
          </a:bodyPr>
          <a:lstStyle/>
          <a:p>
            <a:r>
              <a:rPr lang="en-US" sz="1800" b="1" dirty="0" err="1"/>
              <a:t>Nyt</a:t>
            </a:r>
            <a:r>
              <a:rPr lang="en-US" sz="1800" b="1" dirty="0"/>
              <a:t> </a:t>
            </a:r>
            <a:r>
              <a:rPr lang="en-US" sz="1800" b="1" dirty="0" err="1"/>
              <a:t>fra</a:t>
            </a:r>
            <a:r>
              <a:rPr lang="en-US" sz="1800" b="1" dirty="0"/>
              <a:t> </a:t>
            </a:r>
            <a:r>
              <a:rPr lang="en-US" sz="1800" b="1" dirty="0" err="1"/>
              <a:t>butikken</a:t>
            </a:r>
            <a:endParaRPr lang="en-US" sz="18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EA9E06-2D03-E0EF-69D6-A1D3AA295C9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720565" y="3816394"/>
            <a:ext cx="6436145" cy="365125"/>
          </a:xfrm>
        </p:spPr>
        <p:txBody>
          <a:bodyPr numCol="1">
            <a:noAutofit/>
          </a:bodyPr>
          <a:lstStyle/>
          <a:p>
            <a:r>
              <a:rPr lang="en-US" sz="1800" b="1" dirty="0" err="1"/>
              <a:t>Introduktion</a:t>
            </a:r>
            <a:r>
              <a:rPr lang="en-US" sz="1800" b="1" dirty="0"/>
              <a:t> </a:t>
            </a:r>
            <a:r>
              <a:rPr lang="en-US" sz="1800" b="1" dirty="0" err="1"/>
              <a:t>til</a:t>
            </a:r>
            <a:r>
              <a:rPr lang="en-US" sz="1800" b="1" dirty="0"/>
              <a:t> </a:t>
            </a:r>
            <a:r>
              <a:rPr lang="en-US" sz="1800" b="1" dirty="0" err="1"/>
              <a:t>medlemsrådet</a:t>
            </a:r>
            <a:endParaRPr lang="en-US" sz="1800" b="1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9D0152-CFD3-FFD6-11B7-D02D8D8DEBA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720565" y="4412139"/>
            <a:ext cx="6436145" cy="365125"/>
          </a:xfrm>
        </p:spPr>
        <p:txBody>
          <a:bodyPr numCol="1">
            <a:noAutofit/>
          </a:bodyPr>
          <a:lstStyle/>
          <a:p>
            <a:r>
              <a:rPr lang="en-US" sz="1800" b="1" dirty="0" err="1"/>
              <a:t>Kandidatpræsentation</a:t>
            </a:r>
            <a:r>
              <a:rPr lang="en-US" sz="1800" b="1" dirty="0"/>
              <a:t> og </a:t>
            </a:r>
            <a:r>
              <a:rPr lang="en-US" sz="1800" b="1" dirty="0" err="1"/>
              <a:t>valg</a:t>
            </a:r>
            <a:endParaRPr lang="en-US" sz="1800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784F20-9D47-73AE-0CFF-F45780E7B52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720565" y="5007885"/>
            <a:ext cx="6436145" cy="365125"/>
          </a:xfrm>
        </p:spPr>
        <p:txBody>
          <a:bodyPr numCol="1">
            <a:noAutofit/>
          </a:bodyPr>
          <a:lstStyle/>
          <a:p>
            <a:r>
              <a:rPr lang="en-US" sz="1800" b="1" dirty="0" err="1"/>
              <a:t>Ønsker</a:t>
            </a:r>
            <a:r>
              <a:rPr lang="en-US" sz="1800" b="1" dirty="0"/>
              <a:t> </a:t>
            </a:r>
            <a:r>
              <a:rPr lang="en-US" sz="1800" b="1" dirty="0" err="1"/>
              <a:t>til</a:t>
            </a:r>
            <a:r>
              <a:rPr lang="en-US" sz="1800" b="1" dirty="0"/>
              <a:t> </a:t>
            </a:r>
            <a:r>
              <a:rPr lang="en-US" sz="1800" b="1" dirty="0" err="1"/>
              <a:t>medlemsrådets</a:t>
            </a:r>
            <a:r>
              <a:rPr lang="en-US" sz="1800" b="1" dirty="0"/>
              <a:t> </a:t>
            </a:r>
            <a:r>
              <a:rPr lang="en-US" sz="1800" b="1" dirty="0" err="1"/>
              <a:t>arbejde</a:t>
            </a:r>
            <a:endParaRPr lang="en-US" sz="1800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AE3116-E7F7-FB6E-24BA-97E862153A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96606" y="2028152"/>
            <a:ext cx="510512" cy="365125"/>
          </a:xfrm>
        </p:spPr>
        <p:txBody>
          <a:bodyPr/>
          <a:lstStyle/>
          <a:p>
            <a:r>
              <a:rPr lang="en-US" sz="2800" dirty="0"/>
              <a:t>1.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953A0E-EB69-919F-1533-C8560FFDA9E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96606" y="2619823"/>
            <a:ext cx="510512" cy="365125"/>
          </a:xfrm>
        </p:spPr>
        <p:txBody>
          <a:bodyPr/>
          <a:lstStyle/>
          <a:p>
            <a:r>
              <a:rPr lang="en-US" sz="2800" dirty="0"/>
              <a:t>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69D063-6AE3-4EA0-CEAA-CF5E0CD017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96606" y="3220203"/>
            <a:ext cx="510512" cy="365125"/>
          </a:xfrm>
        </p:spPr>
        <p:txBody>
          <a:bodyPr/>
          <a:lstStyle/>
          <a:p>
            <a:r>
              <a:rPr lang="en-US" sz="2800" dirty="0"/>
              <a:t>3.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E7260B-0F3F-75B0-1E86-8E1E1A71E8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96606" y="3813438"/>
            <a:ext cx="510512" cy="365125"/>
          </a:xfrm>
        </p:spPr>
        <p:txBody>
          <a:bodyPr/>
          <a:lstStyle/>
          <a:p>
            <a:r>
              <a:rPr lang="en-US" sz="2800" dirty="0"/>
              <a:t>4.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95DE659-CD2A-E5DE-86E7-439A1654CF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96606" y="4412509"/>
            <a:ext cx="510512" cy="365125"/>
          </a:xfrm>
        </p:spPr>
        <p:txBody>
          <a:bodyPr/>
          <a:lstStyle/>
          <a:p>
            <a:r>
              <a:rPr lang="en-US" sz="2800" dirty="0"/>
              <a:t>5.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EF90CFC-46B3-C329-C14A-0B002BEE32E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96606" y="5006000"/>
            <a:ext cx="510512" cy="365125"/>
          </a:xfrm>
        </p:spPr>
        <p:txBody>
          <a:bodyPr/>
          <a:lstStyle/>
          <a:p>
            <a:r>
              <a:rPr lang="en-US" sz="2800" dirty="0"/>
              <a:t>6.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99D386B-9B2A-25D0-E76D-8BDBE30C9CAB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1707118" y="5659996"/>
            <a:ext cx="6876906" cy="365125"/>
          </a:xfrm>
        </p:spPr>
        <p:txBody>
          <a:bodyPr numCol="1">
            <a:noAutofit/>
          </a:bodyPr>
          <a:lstStyle/>
          <a:p>
            <a:r>
              <a:rPr lang="en-US" sz="1800" b="1" dirty="0"/>
              <a:t>Tak for i </a:t>
            </a:r>
            <a:r>
              <a:rPr lang="en-US" sz="1800" b="1" dirty="0" err="1"/>
              <a:t>dag</a:t>
            </a:r>
            <a:r>
              <a:rPr lang="en-US" sz="1800" b="1" dirty="0"/>
              <a:t>!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49689B0-A909-0B0B-1C87-EC1F2A13BC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83158" y="5658991"/>
            <a:ext cx="510512" cy="365125"/>
          </a:xfrm>
        </p:spPr>
        <p:txBody>
          <a:bodyPr/>
          <a:lstStyle/>
          <a:p>
            <a:r>
              <a:rPr lang="en-US" sz="2800" dirty="0"/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250841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and a child sitting on a bench&#10;&#10;AI-generated content may be incorrect.">
            <a:extLst>
              <a:ext uri="{FF2B5EF4-FFF2-40B4-BE49-F238E27FC236}">
                <a16:creationId xmlns:a16="http://schemas.microsoft.com/office/drawing/2014/main" id="{D6888496-B82F-5D36-4805-0559B8B67B9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7620"/>
            <a:ext cx="6096000" cy="6858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90C22-8B3A-B605-7376-055C82BA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Coop amba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FBCD5-F5C5-B21E-0239-FD53B620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B76E36-8C9F-CD4F-BA6F-03F6DD0EC4EC}" type="slidenum">
              <a:rPr lang="da-DK" smtClean="0"/>
              <a:pPr/>
              <a:t>4</a:t>
            </a:fld>
            <a:r>
              <a:rPr lang="da-DK"/>
              <a:t>  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43AFC-F1FC-4738-6347-FE8B614BBBD0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NYT FRA </a:t>
            </a:r>
            <a:r>
              <a:rPr lang="en-US"/>
              <a:t>BEstyrelsen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5B57BA-F758-4DE6-9CA1-5537B180F4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249" y="1033463"/>
            <a:ext cx="5410283" cy="115913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[</a:t>
            </a:r>
            <a:r>
              <a:rPr lang="en-US" dirty="0" err="1"/>
              <a:t>Overskrift</a:t>
            </a:r>
            <a:r>
              <a:rPr lang="en-US" dirty="0"/>
              <a:t>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4DEC9B-F871-9AD6-5C4C-D5CA0D918D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470" y="2192594"/>
            <a:ext cx="5411062" cy="3827206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Indsæt</a:t>
            </a:r>
            <a:r>
              <a:rPr lang="en-US" dirty="0"/>
              <a:t> aktiviteter mm.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året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4654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9C30E5-5233-CE5F-CA31-2EE64C38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Coop amba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68808857-3AFD-090F-2444-C6B161357C5C}"/>
              </a:ext>
            </a:extLst>
          </p:cNvPr>
          <p:cNvSpPr txBox="1">
            <a:spLocks/>
          </p:cNvSpPr>
          <p:nvPr/>
        </p:nvSpPr>
        <p:spPr>
          <a:xfrm>
            <a:off x="703307" y="2988912"/>
            <a:ext cx="2520950" cy="75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850" b="0" i="0" kern="1200">
                <a:solidFill>
                  <a:srgbClr val="EBC369"/>
                </a:solidFill>
                <a:latin typeface="COOP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400" dirty="0">
                <a:cs typeface="Calibri" panose="020F0502020204030204" pitchFamily="34" charset="0"/>
              </a:rPr>
              <a:t>[Indsæt tekst]</a:t>
            </a:r>
          </a:p>
        </p:txBody>
      </p:sp>
      <p:pic>
        <p:nvPicPr>
          <p:cNvPr id="13" name="Pladsholder til billede 32">
            <a:extLst>
              <a:ext uri="{FF2B5EF4-FFF2-40B4-BE49-F238E27FC236}">
                <a16:creationId xmlns:a16="http://schemas.microsoft.com/office/drawing/2014/main" id="{58E15181-6395-3F69-0AC9-6F6C61C90A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813" y="1629480"/>
            <a:ext cx="2520950" cy="12600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E6F27B9C-0791-8FE3-F76E-E063C62C6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07" y="1629480"/>
            <a:ext cx="25209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Madpyramiden_2011-uden baggrund">
            <a:extLst>
              <a:ext uri="{FF2B5EF4-FFF2-40B4-BE49-F238E27FC236}">
                <a16:creationId xmlns:a16="http://schemas.microsoft.com/office/drawing/2014/main" id="{E2178F4A-B830-3209-86D1-D8F20BE3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6526" y="1629480"/>
            <a:ext cx="2732656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Økologi">
            <a:extLst>
              <a:ext uri="{FF2B5EF4-FFF2-40B4-BE49-F238E27FC236}">
                <a16:creationId xmlns:a16="http://schemas.microsoft.com/office/drawing/2014/main" id="{BC2F3B42-705E-AB79-D51B-66DB8D00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7" y="4054530"/>
            <a:ext cx="25209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dsholder til billede 34">
            <a:extLst>
              <a:ext uri="{FF2B5EF4-FFF2-40B4-BE49-F238E27FC236}">
                <a16:creationId xmlns:a16="http://schemas.microsoft.com/office/drawing/2014/main" id="{E615369E-6DAA-2927-DDBE-16A25A84D8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100" y="1629480"/>
            <a:ext cx="2520950" cy="1260000"/>
          </a:xfrm>
          <a:prstGeom prst="rect">
            <a:avLst/>
          </a:prstGeom>
        </p:spPr>
      </p:pic>
      <p:pic>
        <p:nvPicPr>
          <p:cNvPr id="28" name="Picture 16" descr="Æg: guide til forskellige typer">
            <a:extLst>
              <a:ext uri="{FF2B5EF4-FFF2-40B4-BE49-F238E27FC236}">
                <a16:creationId xmlns:a16="http://schemas.microsoft.com/office/drawing/2014/main" id="{01569948-9808-5F3B-88CC-1F6B2272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236" y="4054530"/>
            <a:ext cx="25209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ladsholder til billede 26">
            <a:extLst>
              <a:ext uri="{FF2B5EF4-FFF2-40B4-BE49-F238E27FC236}">
                <a16:creationId xmlns:a16="http://schemas.microsoft.com/office/drawing/2014/main" id="{09901949-9C30-B07E-9C3A-395776E3847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949" y="4054530"/>
            <a:ext cx="2520950" cy="1260000"/>
          </a:xfrm>
          <a:prstGeom prst="rect">
            <a:avLst/>
          </a:prstGeom>
        </p:spPr>
      </p:pic>
      <p:pic>
        <p:nvPicPr>
          <p:cNvPr id="31" name="Pladsholder til billede 30">
            <a:extLst>
              <a:ext uri="{FF2B5EF4-FFF2-40B4-BE49-F238E27FC236}">
                <a16:creationId xmlns:a16="http://schemas.microsoft.com/office/drawing/2014/main" id="{8784F6FC-8A35-D302-98AD-3F534B3F0E6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62" y="4054530"/>
            <a:ext cx="2520950" cy="1260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526B6BC-FBC0-A86C-807F-6A9C207B5212}"/>
              </a:ext>
            </a:extLst>
          </p:cNvPr>
          <p:cNvSpPr txBox="1"/>
          <p:nvPr/>
        </p:nvSpPr>
        <p:spPr>
          <a:xfrm>
            <a:off x="618836" y="526473"/>
            <a:ext cx="10732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da-DK" sz="6000" b="1" dirty="0">
                <a:solidFill>
                  <a:schemeClr val="bg2"/>
                </a:solidFill>
                <a:ea typeface="+mj-ea"/>
                <a:cs typeface="+mj-cs"/>
              </a:rPr>
              <a:t>Året i billeder [indsæt fotos]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C9818B01-1D06-87D3-36CB-6AA05FEC1488}"/>
              </a:ext>
            </a:extLst>
          </p:cNvPr>
          <p:cNvSpPr txBox="1">
            <a:spLocks/>
          </p:cNvSpPr>
          <p:nvPr/>
        </p:nvSpPr>
        <p:spPr>
          <a:xfrm>
            <a:off x="3440156" y="3007440"/>
            <a:ext cx="2520950" cy="75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850" b="0" i="0" kern="1200">
                <a:solidFill>
                  <a:srgbClr val="EBC369"/>
                </a:solidFill>
                <a:latin typeface="COOP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400" dirty="0">
                <a:cs typeface="Calibri" panose="020F0502020204030204" pitchFamily="34" charset="0"/>
              </a:rPr>
              <a:t>[Indsæt tekst]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78AB467D-FCD6-7954-361D-2069D857F8F4}"/>
              </a:ext>
            </a:extLst>
          </p:cNvPr>
          <p:cNvSpPr txBox="1">
            <a:spLocks/>
          </p:cNvSpPr>
          <p:nvPr/>
        </p:nvSpPr>
        <p:spPr>
          <a:xfrm>
            <a:off x="6177005" y="3064302"/>
            <a:ext cx="2520950" cy="75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850" b="0" i="0" kern="1200">
                <a:solidFill>
                  <a:srgbClr val="EBC369"/>
                </a:solidFill>
                <a:latin typeface="COOP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400" dirty="0">
                <a:cs typeface="Calibri" panose="020F0502020204030204" pitchFamily="34" charset="0"/>
              </a:rPr>
              <a:t>[Indsæt tekst]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482F6991-46F1-B086-F4D5-183537F0D4B9}"/>
              </a:ext>
            </a:extLst>
          </p:cNvPr>
          <p:cNvSpPr txBox="1">
            <a:spLocks/>
          </p:cNvSpPr>
          <p:nvPr/>
        </p:nvSpPr>
        <p:spPr>
          <a:xfrm>
            <a:off x="8913854" y="3063499"/>
            <a:ext cx="2520950" cy="75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850" b="0" i="0" kern="1200">
                <a:solidFill>
                  <a:srgbClr val="EBC369"/>
                </a:solidFill>
                <a:latin typeface="COOP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400" dirty="0">
                <a:cs typeface="Calibri" panose="020F0502020204030204" pitchFamily="34" charset="0"/>
              </a:rPr>
              <a:t>[Indsæt tekst]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8D3915EF-22E1-0897-F451-3863103F07CC}"/>
              </a:ext>
            </a:extLst>
          </p:cNvPr>
          <p:cNvSpPr txBox="1">
            <a:spLocks/>
          </p:cNvSpPr>
          <p:nvPr/>
        </p:nvSpPr>
        <p:spPr>
          <a:xfrm>
            <a:off x="618836" y="5571927"/>
            <a:ext cx="2520950" cy="75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850" b="0" i="0" kern="1200">
                <a:solidFill>
                  <a:srgbClr val="EBC369"/>
                </a:solidFill>
                <a:latin typeface="COOP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400" dirty="0">
                <a:cs typeface="Calibri" panose="020F0502020204030204" pitchFamily="34" charset="0"/>
              </a:rPr>
              <a:t>[Indsæt tekst]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D1C6B924-ACF7-8676-BFC3-AFB049CAB3EF}"/>
              </a:ext>
            </a:extLst>
          </p:cNvPr>
          <p:cNvSpPr txBox="1">
            <a:spLocks/>
          </p:cNvSpPr>
          <p:nvPr/>
        </p:nvSpPr>
        <p:spPr>
          <a:xfrm>
            <a:off x="3307959" y="5602020"/>
            <a:ext cx="2520950" cy="75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850" b="0" i="0" kern="1200">
                <a:solidFill>
                  <a:srgbClr val="EBC369"/>
                </a:solidFill>
                <a:latin typeface="COOP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400" dirty="0">
                <a:cs typeface="Calibri" panose="020F0502020204030204" pitchFamily="34" charset="0"/>
              </a:rPr>
              <a:t>[Indsæt tekst]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64AA929B-9E4F-CF14-136A-CF41BE030FAA}"/>
              </a:ext>
            </a:extLst>
          </p:cNvPr>
          <p:cNvSpPr txBox="1">
            <a:spLocks/>
          </p:cNvSpPr>
          <p:nvPr/>
        </p:nvSpPr>
        <p:spPr>
          <a:xfrm>
            <a:off x="6226813" y="5602020"/>
            <a:ext cx="2520950" cy="75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850" b="0" i="0" kern="1200">
                <a:solidFill>
                  <a:srgbClr val="EBC369"/>
                </a:solidFill>
                <a:latin typeface="COOP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400" dirty="0">
                <a:cs typeface="Calibri" panose="020F0502020204030204" pitchFamily="34" charset="0"/>
              </a:rPr>
              <a:t>[Indsæt tekst]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682B0616-468E-D369-F7D3-9513CBB8E716}"/>
              </a:ext>
            </a:extLst>
          </p:cNvPr>
          <p:cNvSpPr txBox="1">
            <a:spLocks/>
          </p:cNvSpPr>
          <p:nvPr/>
        </p:nvSpPr>
        <p:spPr>
          <a:xfrm>
            <a:off x="8963662" y="5602020"/>
            <a:ext cx="2520950" cy="75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K"/>
            </a:defPPr>
            <a:lvl1pPr marL="0" algn="r" defTabSz="914400" rtl="0" eaLnBrk="1" latinLnBrk="0" hangingPunct="1">
              <a:defRPr sz="850" b="0" i="0" kern="1200">
                <a:solidFill>
                  <a:srgbClr val="EBC369"/>
                </a:solidFill>
                <a:latin typeface="COOP Light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400" dirty="0">
                <a:cs typeface="Calibri" panose="020F0502020204030204" pitchFamily="34" charset="0"/>
              </a:rPr>
              <a:t>[Indsæt tekst]</a:t>
            </a:r>
          </a:p>
        </p:txBody>
      </p:sp>
    </p:spTree>
    <p:extLst>
      <p:ext uri="{BB962C8B-B14F-4D97-AF65-F5344CB8AC3E}">
        <p14:creationId xmlns:p14="http://schemas.microsoft.com/office/powerpoint/2010/main" val="394438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cery bag on a bicycle&#10;&#10;AI-generated content may be incorrect.">
            <a:extLst>
              <a:ext uri="{FF2B5EF4-FFF2-40B4-BE49-F238E27FC236}">
                <a16:creationId xmlns:a16="http://schemas.microsoft.com/office/drawing/2014/main" id="{B415083F-5BD0-F44B-D5CA-923E69851E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2906B-C0CC-8059-1CF1-B135D228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Coop amba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7479E-FEF2-CFAE-B97C-E70B386C9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B76E36-8C9F-CD4F-BA6F-03F6DD0EC4EC}" type="slidenum">
              <a:rPr lang="da-DK" smtClean="0"/>
              <a:pPr/>
              <a:t>6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7BBE8-787C-9CFC-1250-0A859D13E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782" y="2261589"/>
            <a:ext cx="5424433" cy="3758211"/>
          </a:xfrm>
        </p:spPr>
        <p:txBody>
          <a:bodyPr/>
          <a:lstStyle/>
          <a:p>
            <a:r>
              <a:rPr lang="da-DK" dirty="0"/>
              <a:t>[Indsæt overskrifter på nyt fra butikken/kampagner/ombygninger mm. fra året]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5459CC-23B7-0772-6B88-9DC65920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83" y="1038864"/>
            <a:ext cx="5424431" cy="927588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butiksnavn</a:t>
            </a:r>
            <a:r>
              <a:rPr lang="en-US" dirty="0"/>
              <a:t>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BEB120-D796-1511-6AAB-F2013FECFF8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butikken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A5945-E614-5FC3-DFB5-3F990C20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Coop amba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368D5-5EA4-DD14-4DE8-1621533D7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B76E36-8C9F-CD4F-BA6F-03F6DD0EC4EC}" type="slidenum">
              <a:rPr lang="da-DK" smtClean="0"/>
              <a:pPr/>
              <a:t>7</a:t>
            </a:fld>
            <a:r>
              <a:rPr lang="da-DK"/>
              <a:t>  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632B3-FE5B-980F-9D8E-87C0BC0674CA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butikken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3B43EC-44A8-6A3E-7F4C-A91C71CB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1150" y="1033463"/>
            <a:ext cx="4667546" cy="18637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[</a:t>
            </a:r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overskrift</a:t>
            </a:r>
            <a:r>
              <a:rPr lang="en-US" dirty="0"/>
              <a:t>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BE4A7-EC33-CE5E-685E-FF229E89B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8" descr="A person holding a bunch of carrots&#10;&#10;AI-generated content may be incorrect.">
            <a:extLst>
              <a:ext uri="{FF2B5EF4-FFF2-40B4-BE49-F238E27FC236}">
                <a16:creationId xmlns:a16="http://schemas.microsoft.com/office/drawing/2014/main" id="{76B706F5-FE33-6DCB-8B6F-0D143F4405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78952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78F036-020D-9EF6-1AFB-BBDF5748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Coop amba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8364D-CFFB-84D5-EA47-022682D73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B76E36-8C9F-CD4F-BA6F-03F6DD0EC4EC}" type="slidenum">
              <a:rPr lang="da-DK" smtClean="0"/>
              <a:pPr/>
              <a:t>8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F140F6-2FD2-34B2-14C8-A6097A59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medlemsrådet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70D05-2068-67BF-083F-7E2FB5442F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470" y="1822657"/>
            <a:ext cx="8831263" cy="371675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Butiksbestyrelserne i de Coop-ejede butikker overgår nu formelt til Medlemsråd ved medlemsmødet.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Medlemsrådet skal bestå af minimum tre medlemsvalgte.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Medlemsrådene viderefører mange opgaver fra butiksbestyrelserne, men med en mere fleksibel og uformel struktur. Nye opgaver tilknyttes ligeledes også medlemsrådet rammer.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Medlemsrådene planlægger selv deres møder og aktiviteter inden for vedtægtsrammen.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Fokus er på: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da-DK" sz="1800" dirty="0"/>
              <a:t>De lokale medlemmer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da-DK" sz="1800" dirty="0"/>
              <a:t>Foreningens strategi og mærkesager</a:t>
            </a:r>
          </a:p>
          <a:p>
            <a:pPr marL="1085850" lvl="1" indent="-285750">
              <a:buFont typeface="Arial" panose="020B0604020202020204" pitchFamily="34" charset="0"/>
              <a:buChar char="•"/>
            </a:pPr>
            <a:r>
              <a:rPr lang="da-DK" sz="1800" dirty="0"/>
              <a:t>Lokale initiativer og interesser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090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12D2E-CBE8-88DF-AC7F-E32CF59E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Foreningen Coop amba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A347E-2C5D-0B56-F885-89EE474EC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B76E36-8C9F-CD4F-BA6F-03F6DD0EC4EC}" type="slidenum">
              <a:rPr lang="da-DK" smtClean="0"/>
              <a:pPr/>
              <a:t>9</a:t>
            </a:fld>
            <a:r>
              <a:rPr lang="da-DK"/>
              <a:t>   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94E1A-7674-0A61-7CD0-CC0808141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9022" y="2199861"/>
            <a:ext cx="5382409" cy="3819939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/>
              <a:t>Ifølge vedtægterne skal medlemsrådene: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Styrke lokalt engagement og forankring omkring butikkerne.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Sikre medlemmernes indflydelse i Foreningen Coop amba, bl.a. gennem valg til landsrådet.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Oplyse lokalt om foreningen og dens værditilbud lokalt.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Være ambassadører for medlemmer og interessenter.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Understøtte Coop-familiens mærkesager.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Sætte lokale mærkesager på dagsordenen.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Skabe engagement om Foreningens kampagner vedr. mærkesager.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Mulig handlinger og aktiviteter som løser opgaven, planlægges lokalt.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98BC31-4A88-BDB0-E915-22DBFD53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023" y="1038864"/>
            <a:ext cx="5382407" cy="750179"/>
          </a:xfrm>
        </p:spPr>
        <p:txBody>
          <a:bodyPr>
            <a:normAutofit fontScale="90000"/>
          </a:bodyPr>
          <a:lstStyle/>
          <a:p>
            <a:r>
              <a:rPr lang="da-DK" dirty="0"/>
              <a:t>Medlemsrådets opgaver</a:t>
            </a:r>
            <a:br>
              <a:rPr lang="da-DK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6CAD2C-B7FE-55DE-3831-2F4631CD8C35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ladsholder til billede 7" descr="Et billede, der indeholder udendørs, person, jord, kompost&#10;&#10;Automatisk genereret beskrivelse">
            <a:extLst>
              <a:ext uri="{FF2B5EF4-FFF2-40B4-BE49-F238E27FC236}">
                <a16:creationId xmlns:a16="http://schemas.microsoft.com/office/drawing/2014/main" id="{C9B43B73-9F2A-3606-6DA8-C2216C8934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618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op amba">
      <a:dk1>
        <a:srgbClr val="3B1A28"/>
      </a:dk1>
      <a:lt1>
        <a:srgbClr val="FFFFFF"/>
      </a:lt1>
      <a:dk2>
        <a:srgbClr val="3B1A28"/>
      </a:dk2>
      <a:lt2>
        <a:srgbClr val="EBCB79"/>
      </a:lt2>
      <a:accent1>
        <a:srgbClr val="A1565C"/>
      </a:accent1>
      <a:accent2>
        <a:srgbClr val="1C6D46"/>
      </a:accent2>
      <a:accent3>
        <a:srgbClr val="3C1B28"/>
      </a:accent3>
      <a:accent4>
        <a:srgbClr val="F39200"/>
      </a:accent4>
      <a:accent5>
        <a:srgbClr val="EBCB79"/>
      </a:accent5>
      <a:accent6>
        <a:srgbClr val="A1565C"/>
      </a:accent6>
      <a:hlink>
        <a:srgbClr val="3C1B28"/>
      </a:hlink>
      <a:folHlink>
        <a:srgbClr val="3B1A2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597</Words>
  <Application>Microsoft Office PowerPoint</Application>
  <PresentationFormat>Widescreen</PresentationFormat>
  <Paragraphs>110</Paragraphs>
  <Slides>14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COOP Light</vt:lpstr>
      <vt:lpstr>Courier New</vt:lpstr>
      <vt:lpstr>Symbol</vt:lpstr>
      <vt:lpstr>Office Theme</vt:lpstr>
      <vt:lpstr>Velkommen til medlemsmøde 2025</vt:lpstr>
      <vt:lpstr>[Video følger i uge 8]</vt:lpstr>
      <vt:lpstr>Dagsorden</vt:lpstr>
      <vt:lpstr>PowerPoint-præsentation</vt:lpstr>
      <vt:lpstr>PowerPoint-præsentation</vt:lpstr>
      <vt:lpstr>[Indsæt butiksnavn]</vt:lpstr>
      <vt:lpstr>PowerPoint-præsentation</vt:lpstr>
      <vt:lpstr>Intro til medlemsrådet</vt:lpstr>
      <vt:lpstr>Medlemsrådets opgaver </vt:lpstr>
      <vt:lpstr>Valg: Hvordan stiller man op? </vt:lpstr>
      <vt:lpstr>Hvordan foregår valget? </vt:lpstr>
      <vt:lpstr>Navne på kandidater</vt:lpstr>
      <vt:lpstr>[Kom og vær med! eller  Kommende aktiviteter]</vt:lpstr>
      <vt:lpstr>Tak for i aften!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Kristoffer Gandsager</dc:creator>
  <cp:lastModifiedBy>Brandt, Malene</cp:lastModifiedBy>
  <cp:revision>49</cp:revision>
  <dcterms:created xsi:type="dcterms:W3CDTF">2024-09-05T08:55:16Z</dcterms:created>
  <dcterms:modified xsi:type="dcterms:W3CDTF">2025-02-11T10:46:36Z</dcterms:modified>
</cp:coreProperties>
</file>